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C0-7859-4629-A90F-AB68A712657C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3DC2-C7C9-4376-8FA7-D42829B1C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C0-7859-4629-A90F-AB68A712657C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3DC2-C7C9-4376-8FA7-D42829B1C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3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C0-7859-4629-A90F-AB68A712657C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3DC2-C7C9-4376-8FA7-D42829B1C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C0-7859-4629-A90F-AB68A712657C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3DC2-C7C9-4376-8FA7-D42829B1C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7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C0-7859-4629-A90F-AB68A712657C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3DC2-C7C9-4376-8FA7-D42829B1C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6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C0-7859-4629-A90F-AB68A712657C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3DC2-C7C9-4376-8FA7-D42829B1C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4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C0-7859-4629-A90F-AB68A712657C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3DC2-C7C9-4376-8FA7-D42829B1C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5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C0-7859-4629-A90F-AB68A712657C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3DC2-C7C9-4376-8FA7-D42829B1C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7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C0-7859-4629-A90F-AB68A712657C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3DC2-C7C9-4376-8FA7-D42829B1C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2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C0-7859-4629-A90F-AB68A712657C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3DC2-C7C9-4376-8FA7-D42829B1C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9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C0-7859-4629-A90F-AB68A712657C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3DC2-C7C9-4376-8FA7-D42829B1C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9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88C0-7859-4629-A90F-AB68A712657C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A3DC2-C7C9-4376-8FA7-D42829B1C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6/89/593/89593376__Summer__25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" y="1"/>
            <a:ext cx="913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Муниципальное дошкольное учреждение </a:t>
            </a:r>
          </a:p>
          <a:p>
            <a:pPr algn="ctr"/>
            <a:r>
              <a:rPr lang="ru-RU" sz="2000" dirty="0" smtClean="0"/>
              <a:t>«Детский сад №124 комбинированного вида»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8700" y="1340768"/>
            <a:ext cx="69117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Спортивно – музыкальный </a:t>
            </a:r>
            <a:r>
              <a:rPr lang="ru-RU" sz="2000" b="1" dirty="0" smtClean="0"/>
              <a:t>досуг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 smtClean="0"/>
              <a:t>Вы, ребята, </a:t>
            </a:r>
            <a:r>
              <a:rPr lang="ru-RU" sz="2000" b="1" dirty="0" smtClean="0"/>
              <a:t>не </a:t>
            </a:r>
            <a:r>
              <a:rPr lang="ru-RU" sz="2000" b="1" dirty="0" smtClean="0"/>
              <a:t>шалите! </a:t>
            </a:r>
          </a:p>
          <a:p>
            <a:pPr algn="ctr"/>
            <a:r>
              <a:rPr lang="ru-RU" sz="2000" b="1" dirty="0" smtClean="0"/>
              <a:t>Не </a:t>
            </a:r>
            <a:r>
              <a:rPr lang="ru-RU" sz="2000" b="1" dirty="0" smtClean="0"/>
              <a:t>зная правил </a:t>
            </a:r>
            <a:r>
              <a:rPr lang="ru-RU" sz="2000" b="1" dirty="0" smtClean="0"/>
              <a:t>- купаться </a:t>
            </a:r>
            <a:r>
              <a:rPr lang="ru-RU" sz="2000" b="1" dirty="0" smtClean="0"/>
              <a:t>не </a:t>
            </a:r>
            <a:r>
              <a:rPr lang="ru-RU" sz="2000" b="1" dirty="0" smtClean="0"/>
              <a:t>ходите!»</a:t>
            </a:r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r>
              <a:rPr lang="ru-RU" dirty="0" smtClean="0"/>
              <a:t>(вторая младшая группа)</a:t>
            </a:r>
          </a:p>
          <a:p>
            <a:pPr algn="ctr"/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</a:t>
            </a:r>
            <a:r>
              <a:rPr lang="ru-RU" b="1" dirty="0" smtClean="0"/>
              <a:t>Подготовили:</a:t>
            </a:r>
          </a:p>
          <a:p>
            <a:r>
              <a:rPr lang="ru-RU" b="1" dirty="0" smtClean="0"/>
              <a:t>                                          Обмайкина Марина Ивановна – воспитатель,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</a:t>
            </a:r>
            <a:r>
              <a:rPr lang="ru-RU" b="1" dirty="0" smtClean="0"/>
              <a:t>            Киреева Елена Николаевна - воспитатель,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</a:t>
            </a:r>
            <a:r>
              <a:rPr lang="ru-RU" b="1" dirty="0" smtClean="0"/>
              <a:t>                   Шафеева Елена Касимовна - воспитатель. </a:t>
            </a:r>
            <a:endParaRPr lang="ru-RU" b="1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ctr"/>
            <a:r>
              <a:rPr lang="ru-RU" dirty="0" smtClean="0"/>
              <a:t>Саранск 2016г.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96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6/89/593/89593376__Summer__25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" y="1"/>
            <a:ext cx="913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ozedu.nichost.ru/files/u1063/skanirovanie00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24" y="1636351"/>
            <a:ext cx="5760640" cy="32731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420" y="620688"/>
            <a:ext cx="91325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Правило №5. </a:t>
            </a:r>
          </a:p>
          <a:p>
            <a:pPr algn="ctr"/>
            <a:r>
              <a:rPr lang="ru-RU" sz="2000" dirty="0" smtClean="0"/>
              <a:t>Нельзя заплывать далеко от берега на надувных матрасах. Матрас может зацепиться за корягу и лопнуть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7696" y="5013176"/>
            <a:ext cx="8776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Итак, ребята, какие правила мы с вами выучили? (правилах поведения на воде) Теперь вы никогда не попадете в беду.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489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6/89/593/89593376__Summer__25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" y="16542"/>
            <a:ext cx="913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1654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Под песню «Водные процедуры» входят </a:t>
            </a:r>
            <a:r>
              <a:rPr lang="ru-RU" sz="2000" dirty="0" smtClean="0"/>
              <a:t>пираты Джейк и Джези.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9450"/>
            <a:ext cx="491384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Пираты</a:t>
            </a:r>
            <a:r>
              <a:rPr lang="ru-RU" sz="2000" dirty="0" smtClean="0"/>
              <a:t>:Здравствуйте</a:t>
            </a:r>
            <a:r>
              <a:rPr lang="ru-RU" sz="2000" dirty="0" smtClean="0"/>
              <a:t>, ребята! </a:t>
            </a:r>
          </a:p>
          <a:p>
            <a:r>
              <a:rPr lang="ru-RU" sz="2000" dirty="0" smtClean="0"/>
              <a:t>Куда это мы попали?</a:t>
            </a:r>
          </a:p>
          <a:p>
            <a:r>
              <a:rPr lang="ru-RU" sz="2000" dirty="0" smtClean="0"/>
              <a:t>Ребята, мы давно уже хотели прийти к вам в детский сад!</a:t>
            </a:r>
          </a:p>
          <a:p>
            <a:r>
              <a:rPr lang="ru-RU" sz="2000" dirty="0" smtClean="0"/>
              <a:t>Воспитатель: Тогда давайте познакомимся для начала. Как вас зовут?</a:t>
            </a:r>
          </a:p>
          <a:p>
            <a:r>
              <a:rPr lang="ru-RU" sz="2000" b="1" dirty="0" smtClean="0"/>
              <a:t>Пираты</a:t>
            </a:r>
            <a:r>
              <a:rPr lang="ru-RU" sz="2000" dirty="0" smtClean="0"/>
              <a:t>: </a:t>
            </a:r>
            <a:r>
              <a:rPr lang="ru-RU" sz="2000" dirty="0" smtClean="0"/>
              <a:t>Я </a:t>
            </a:r>
            <a:r>
              <a:rPr lang="ru-RU" sz="2000" dirty="0" smtClean="0"/>
              <a:t>Джейк, </a:t>
            </a:r>
            <a:r>
              <a:rPr lang="ru-RU" sz="2000" dirty="0" smtClean="0"/>
              <a:t>а я </a:t>
            </a:r>
            <a:r>
              <a:rPr lang="ru-RU" sz="2000" dirty="0" smtClean="0"/>
              <a:t>Джези.</a:t>
            </a:r>
            <a:endParaRPr lang="ru-RU" sz="2000" dirty="0" smtClean="0"/>
          </a:p>
          <a:p>
            <a:r>
              <a:rPr lang="ru-RU" sz="2000" b="1" dirty="0" err="1" smtClean="0"/>
              <a:t>Ведущий:</a:t>
            </a:r>
            <a:r>
              <a:rPr lang="ru-RU" sz="2000" dirty="0" err="1" smtClean="0"/>
              <a:t>Приятно</a:t>
            </a:r>
            <a:r>
              <a:rPr lang="ru-RU" sz="2000" dirty="0" smtClean="0"/>
              <a:t> познакомиться. Так для чего вы хотели попасть в наш детский сад?</a:t>
            </a:r>
          </a:p>
          <a:p>
            <a:r>
              <a:rPr lang="ru-RU" sz="2000" b="1" dirty="0" smtClean="0"/>
              <a:t>Джейк</a:t>
            </a:r>
            <a:r>
              <a:rPr lang="ru-RU" sz="2000" dirty="0" smtClean="0"/>
              <a:t>: </a:t>
            </a:r>
            <a:r>
              <a:rPr lang="ru-RU" sz="2000" dirty="0" smtClean="0"/>
              <a:t>Так ведь в вашем детском саду можно узнать много нового, правда дети?</a:t>
            </a:r>
          </a:p>
          <a:p>
            <a:r>
              <a:rPr lang="ru-RU" sz="2000" b="1" dirty="0" smtClean="0"/>
              <a:t>Джези</a:t>
            </a:r>
            <a:r>
              <a:rPr lang="ru-RU" sz="2000" dirty="0" smtClean="0"/>
              <a:t>: </a:t>
            </a:r>
            <a:r>
              <a:rPr lang="ru-RU" sz="2000" dirty="0" smtClean="0"/>
              <a:t>Тогда расскажите, что же нового вы узнали только что?</a:t>
            </a:r>
          </a:p>
          <a:p>
            <a:r>
              <a:rPr lang="ru-RU" sz="2000" b="1" dirty="0" smtClean="0"/>
              <a:t>Джейк: </a:t>
            </a:r>
            <a:r>
              <a:rPr lang="ru-RU" sz="2000" dirty="0" smtClean="0"/>
              <a:t>Ой, я ужасно люблю купаться, но знаете ребята, правила поведения на воде мы уже знаем. Хотите мы вам расскажем, а ещё лучше покажем?</a:t>
            </a:r>
          </a:p>
          <a:p>
            <a:r>
              <a:rPr lang="ru-RU" sz="2000" b="1" dirty="0" smtClean="0"/>
              <a:t>Воспитатель:</a:t>
            </a:r>
            <a:r>
              <a:rPr lang="ru-RU" sz="2000" dirty="0" smtClean="0"/>
              <a:t> Очень интересно посмотреть! Правда, ребята!</a:t>
            </a:r>
          </a:p>
          <a:p>
            <a:r>
              <a:rPr lang="ru-RU" sz="2000" b="1" dirty="0" smtClean="0"/>
              <a:t>Пираты</a:t>
            </a:r>
            <a:r>
              <a:rPr lang="ru-RU" sz="2000" dirty="0" smtClean="0"/>
              <a:t>: </a:t>
            </a:r>
            <a:r>
              <a:rPr lang="ru-RU" sz="2000" dirty="0" smtClean="0"/>
              <a:t>Ну, тогда смотрите! Бежим купаться! Ура!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74635"/>
            <a:ext cx="3691107" cy="494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12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6/89/593/89593376__Summer__25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" y="6146"/>
            <a:ext cx="913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500404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ИГРОВАЯ СИТУАЦИЯ №1</a:t>
            </a:r>
          </a:p>
          <a:p>
            <a:r>
              <a:rPr lang="ru-RU" sz="2000" b="1" dirty="0" smtClean="0"/>
              <a:t>Пираты </a:t>
            </a:r>
            <a:r>
              <a:rPr lang="ru-RU" sz="2000" dirty="0" smtClean="0"/>
              <a:t>прыгают в бассейн. Постепенно появляются из воды. </a:t>
            </a:r>
            <a:r>
              <a:rPr lang="ru-RU" sz="2000" dirty="0" smtClean="0"/>
              <a:t>Джейк </a:t>
            </a:r>
            <a:r>
              <a:rPr lang="ru-RU" sz="2000" dirty="0" smtClean="0"/>
              <a:t>трет руку, </a:t>
            </a:r>
            <a:r>
              <a:rPr lang="ru-RU" sz="2000" dirty="0" smtClean="0"/>
              <a:t>Джези </a:t>
            </a:r>
            <a:r>
              <a:rPr lang="ru-RU" sz="2000" dirty="0" smtClean="0"/>
              <a:t>трет лоб. Дети помогают им выбраться из воды.</a:t>
            </a:r>
          </a:p>
          <a:p>
            <a:r>
              <a:rPr lang="ru-RU" sz="2000" dirty="0" smtClean="0"/>
              <a:t>(Обсуждение ситуации)</a:t>
            </a:r>
          </a:p>
          <a:p>
            <a:r>
              <a:rPr lang="ru-RU" sz="2000" b="1" dirty="0" smtClean="0"/>
              <a:t>Воспитатель:</a:t>
            </a:r>
            <a:r>
              <a:rPr lang="ru-RU" sz="2000" dirty="0" smtClean="0"/>
              <a:t> Что не правильно сделали </a:t>
            </a:r>
            <a:r>
              <a:rPr lang="ru-RU" sz="2000" dirty="0" smtClean="0"/>
              <a:t>Пираты?</a:t>
            </a:r>
            <a:endParaRPr lang="ru-RU" sz="2000" dirty="0" smtClean="0"/>
          </a:p>
          <a:p>
            <a:r>
              <a:rPr lang="ru-RU" sz="2000" dirty="0" smtClean="0"/>
              <a:t>(Ответы детей)</a:t>
            </a:r>
          </a:p>
          <a:p>
            <a:pPr algn="ctr"/>
            <a:r>
              <a:rPr lang="ru-RU" sz="2400" b="1" dirty="0" smtClean="0"/>
              <a:t>Разминка  </a:t>
            </a:r>
            <a:r>
              <a:rPr lang="ru-RU" sz="2400" dirty="0" smtClean="0"/>
              <a:t>(под музыку)</a:t>
            </a:r>
            <a:endParaRPr lang="ru-RU" sz="2400" dirty="0" smtClean="0"/>
          </a:p>
          <a:p>
            <a:r>
              <a:rPr lang="ru-RU" sz="2000" dirty="0" smtClean="0"/>
              <a:t>Тихо плещется вода </a:t>
            </a:r>
          </a:p>
          <a:p>
            <a:r>
              <a:rPr lang="ru-RU" sz="2000" dirty="0" smtClean="0"/>
              <a:t>Тихо плещется вода, </a:t>
            </a:r>
          </a:p>
          <a:p>
            <a:r>
              <a:rPr lang="ru-RU" sz="2000" dirty="0" smtClean="0"/>
              <a:t>Мы плывём по тёплой речке. (Плавательные движения руками.) </a:t>
            </a:r>
          </a:p>
          <a:p>
            <a:r>
              <a:rPr lang="ru-RU" sz="2000" dirty="0" smtClean="0"/>
              <a:t>В небе тучки, как овечки, </a:t>
            </a:r>
          </a:p>
          <a:p>
            <a:r>
              <a:rPr lang="ru-RU" sz="2000" dirty="0" smtClean="0"/>
              <a:t>Разбежались, кто куда. (Потягивания — руки вверх и в стороны.) </a:t>
            </a:r>
          </a:p>
          <a:p>
            <a:r>
              <a:rPr lang="ru-RU" sz="2000" dirty="0" smtClean="0"/>
              <a:t>Мы из речки вылезаем, </a:t>
            </a:r>
          </a:p>
          <a:p>
            <a:r>
              <a:rPr lang="ru-RU" sz="2000" dirty="0" smtClean="0"/>
              <a:t>Чтоб обсохнуть, погуляем. (Ходьба на месте.) </a:t>
            </a:r>
          </a:p>
          <a:p>
            <a:r>
              <a:rPr lang="ru-RU" sz="2000" dirty="0" smtClean="0"/>
              <a:t>А теперь глубокий вдох. </a:t>
            </a:r>
          </a:p>
          <a:p>
            <a:r>
              <a:rPr lang="ru-RU" sz="2000" dirty="0" smtClean="0"/>
              <a:t>И садимся на песок. (Дети садятся.)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35146"/>
            <a:ext cx="4033333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89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6/89/593/89593376__Summer__25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" y="1"/>
            <a:ext cx="913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235"/>
            <a:ext cx="802838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ИГРОВАЯ СИТУАЦИЯ №2</a:t>
            </a:r>
          </a:p>
          <a:p>
            <a:r>
              <a:rPr lang="ru-RU" sz="2000" b="1" dirty="0" smtClean="0"/>
              <a:t>Пираты</a:t>
            </a:r>
            <a:r>
              <a:rPr lang="ru-RU" sz="2000" dirty="0" smtClean="0"/>
              <a:t>: </a:t>
            </a:r>
            <a:r>
              <a:rPr lang="ru-RU" sz="2000" dirty="0" smtClean="0"/>
              <a:t>Ну, что бежим купаться!</a:t>
            </a:r>
          </a:p>
          <a:p>
            <a:r>
              <a:rPr lang="ru-RU" sz="2000" dirty="0" smtClean="0"/>
              <a:t>Пираты </a:t>
            </a:r>
            <a:r>
              <a:rPr lang="ru-RU" sz="2000" dirty="0" smtClean="0"/>
              <a:t>вбегают в воду. </a:t>
            </a:r>
            <a:r>
              <a:rPr lang="ru-RU" sz="2000" dirty="0" smtClean="0"/>
              <a:t>Джейк </a:t>
            </a:r>
            <a:r>
              <a:rPr lang="ru-RU" sz="2000" dirty="0" smtClean="0"/>
              <a:t>толкает </a:t>
            </a:r>
            <a:r>
              <a:rPr lang="ru-RU" sz="2000" dirty="0" smtClean="0"/>
              <a:t>Джези. Джези </a:t>
            </a:r>
            <a:r>
              <a:rPr lang="ru-RU" sz="2000" dirty="0" smtClean="0"/>
              <a:t>теряет равновесие, уходит с головой в воду. Вылезает, кашляет и плачет. </a:t>
            </a:r>
            <a:r>
              <a:rPr lang="ru-RU" sz="2000" dirty="0" smtClean="0"/>
              <a:t>Джейк </a:t>
            </a:r>
            <a:r>
              <a:rPr lang="ru-RU" sz="2000" dirty="0" smtClean="0"/>
              <a:t>смеётся.</a:t>
            </a:r>
          </a:p>
          <a:p>
            <a:r>
              <a:rPr lang="ru-RU" sz="2000" dirty="0" smtClean="0"/>
              <a:t>Джези </a:t>
            </a:r>
            <a:r>
              <a:rPr lang="ru-RU" sz="2000" dirty="0" smtClean="0"/>
              <a:t>хватает </a:t>
            </a:r>
            <a:r>
              <a:rPr lang="ru-RU" sz="2000" dirty="0" smtClean="0"/>
              <a:t>Джейка </a:t>
            </a:r>
            <a:r>
              <a:rPr lang="ru-RU" sz="2000" dirty="0" smtClean="0"/>
              <a:t>в воде за ноги, оба падают. Дети снова помогают им выбраться из воды.</a:t>
            </a:r>
          </a:p>
          <a:p>
            <a:r>
              <a:rPr lang="ru-RU" sz="2000" b="1" dirty="0" smtClean="0"/>
              <a:t>Пираты:</a:t>
            </a:r>
            <a:r>
              <a:rPr lang="ru-RU" sz="2000" dirty="0" smtClean="0"/>
              <a:t> </a:t>
            </a:r>
            <a:r>
              <a:rPr lang="ru-RU" sz="2000" dirty="0" smtClean="0"/>
              <a:t>Вот так ребята нужно купаться? Так ведь интересней!</a:t>
            </a:r>
          </a:p>
          <a:p>
            <a:r>
              <a:rPr lang="ru-RU" sz="2000" dirty="0" smtClean="0"/>
              <a:t>(Обсуждение ситуации)</a:t>
            </a:r>
          </a:p>
          <a:p>
            <a:pPr algn="ctr"/>
            <a:r>
              <a:rPr lang="ru-RU" sz="2400" b="1" dirty="0" smtClean="0"/>
              <a:t>Физкультминутка</a:t>
            </a:r>
          </a:p>
          <a:p>
            <a:r>
              <a:rPr lang="ru-RU" sz="2000" dirty="0" smtClean="0"/>
              <a:t>"Мы пойдем сначала вправо"</a:t>
            </a:r>
          </a:p>
          <a:p>
            <a:r>
              <a:rPr lang="ru-RU" sz="2000" dirty="0" smtClean="0"/>
              <a:t>Мы пойдем сначала вправо-</a:t>
            </a:r>
          </a:p>
          <a:p>
            <a:r>
              <a:rPr lang="ru-RU" sz="2000" dirty="0" smtClean="0"/>
              <a:t>Раз, два, три.</a:t>
            </a:r>
          </a:p>
          <a:p>
            <a:r>
              <a:rPr lang="ru-RU" sz="2000" dirty="0" smtClean="0"/>
              <a:t>А теперь пойдем на лево-</a:t>
            </a:r>
          </a:p>
          <a:p>
            <a:r>
              <a:rPr lang="ru-RU" sz="2000" dirty="0" smtClean="0"/>
              <a:t>Раз, два, три.</a:t>
            </a:r>
          </a:p>
          <a:p>
            <a:r>
              <a:rPr lang="ru-RU" sz="2000" dirty="0" smtClean="0"/>
              <a:t>А теперь мы все присядем-</a:t>
            </a:r>
          </a:p>
          <a:p>
            <a:r>
              <a:rPr lang="ru-RU" sz="2000" dirty="0" smtClean="0"/>
              <a:t>Раз, два, три.</a:t>
            </a:r>
          </a:p>
          <a:p>
            <a:r>
              <a:rPr lang="ru-RU" sz="2000" dirty="0" smtClean="0"/>
              <a:t>Дружно и тихонько встанем-</a:t>
            </a:r>
          </a:p>
          <a:p>
            <a:r>
              <a:rPr lang="ru-RU" sz="2000" dirty="0" smtClean="0"/>
              <a:t>Раз, два, три.</a:t>
            </a:r>
          </a:p>
          <a:p>
            <a:r>
              <a:rPr lang="ru-RU" sz="2000" dirty="0" smtClean="0"/>
              <a:t>А теперь мы все станцуем-</a:t>
            </a:r>
          </a:p>
          <a:p>
            <a:r>
              <a:rPr lang="ru-RU" sz="2000" dirty="0" smtClean="0"/>
              <a:t>Раз, два, три.</a:t>
            </a:r>
          </a:p>
          <a:p>
            <a:r>
              <a:rPr lang="ru-RU" sz="2000" dirty="0" smtClean="0"/>
              <a:t>Посмотри как наши детки хо-ро-ши.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00"/>
          <a:stretch/>
        </p:blipFill>
        <p:spPr bwMode="auto">
          <a:xfrm>
            <a:off x="4577710" y="3212976"/>
            <a:ext cx="4033333" cy="313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82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6/89/593/89593376__Summer__25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" y="1"/>
            <a:ext cx="913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20" y="1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ИГРОВАЯ СИТУАЦИЯ №3</a:t>
            </a:r>
          </a:p>
          <a:p>
            <a:r>
              <a:rPr lang="ru-RU" sz="2000" b="1" dirty="0" smtClean="0"/>
              <a:t>Пираты:</a:t>
            </a:r>
            <a:r>
              <a:rPr lang="ru-RU" dirty="0" smtClean="0"/>
              <a:t> </a:t>
            </a:r>
            <a:r>
              <a:rPr lang="ru-RU" sz="2000" dirty="0" smtClean="0"/>
              <a:t>Поиграем в догонялки!</a:t>
            </a:r>
          </a:p>
          <a:p>
            <a:r>
              <a:rPr lang="ru-RU" sz="2000" dirty="0" smtClean="0"/>
              <a:t>Джейк </a:t>
            </a:r>
            <a:r>
              <a:rPr lang="ru-RU" sz="2000" dirty="0" smtClean="0"/>
              <a:t>и </a:t>
            </a:r>
            <a:r>
              <a:rPr lang="ru-RU" sz="2000" dirty="0" smtClean="0"/>
              <a:t>Джези </a:t>
            </a:r>
            <a:r>
              <a:rPr lang="ru-RU" sz="2000" dirty="0" smtClean="0"/>
              <a:t>начинают играть возле воды, снова запрыгивают в бассейн и вдруг </a:t>
            </a:r>
            <a:r>
              <a:rPr lang="ru-RU" sz="2000" dirty="0" smtClean="0"/>
              <a:t>Джейк </a:t>
            </a:r>
            <a:r>
              <a:rPr lang="ru-RU" sz="2000" dirty="0" smtClean="0"/>
              <a:t>кричит «Помогите!». Ребята бегут на помощь, но </a:t>
            </a:r>
            <a:r>
              <a:rPr lang="ru-RU" sz="2000" dirty="0" smtClean="0"/>
              <a:t>Джейк </a:t>
            </a:r>
            <a:r>
              <a:rPr lang="ru-RU" sz="2000" dirty="0" smtClean="0"/>
              <a:t>говорит, что пошутил. При этом </a:t>
            </a:r>
            <a:r>
              <a:rPr lang="ru-RU" sz="2000" dirty="0" smtClean="0"/>
              <a:t>Джейк и Джези </a:t>
            </a:r>
            <a:r>
              <a:rPr lang="ru-RU" sz="2000" dirty="0" smtClean="0"/>
              <a:t>смеются.</a:t>
            </a:r>
          </a:p>
          <a:p>
            <a:r>
              <a:rPr lang="ru-RU" sz="2000" dirty="0" smtClean="0"/>
              <a:t>(Обсуждение ситуации)</a:t>
            </a:r>
          </a:p>
          <a:p>
            <a:pPr algn="ctr"/>
            <a:r>
              <a:rPr lang="ru-RU" sz="2400" dirty="0" smtClean="0"/>
              <a:t>Танец детей и </a:t>
            </a:r>
            <a:r>
              <a:rPr lang="ru-RU" sz="2400" dirty="0" smtClean="0"/>
              <a:t>пиратов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smtClean="0"/>
              <a:t>«Я рисую речку»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54" y="548680"/>
            <a:ext cx="4033333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27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6/89/593/89593376__Summer__25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" y="1"/>
            <a:ext cx="913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7350" y="260648"/>
            <a:ext cx="64807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Ведущий: </a:t>
            </a:r>
            <a:r>
              <a:rPr lang="ru-RU" sz="2000" dirty="0" smtClean="0"/>
              <a:t>Ну что, </a:t>
            </a:r>
            <a:r>
              <a:rPr lang="ru-RU" sz="2000" dirty="0" smtClean="0"/>
              <a:t>Джейк и Джези,вы </a:t>
            </a:r>
            <a:r>
              <a:rPr lang="ru-RU" sz="2000" dirty="0" smtClean="0"/>
              <a:t>все правила запомнили? Я думаю, что и вы ребята тоже запомните правила поведения во время купания.</a:t>
            </a:r>
          </a:p>
          <a:p>
            <a:r>
              <a:rPr lang="ru-RU" sz="2000" b="1" dirty="0" smtClean="0"/>
              <a:t>Пираты: </a:t>
            </a:r>
            <a:r>
              <a:rPr lang="ru-RU" sz="2000" dirty="0" smtClean="0"/>
              <a:t>Ой, ребята, мы совсем забыли про время, нам ведь нужно бежать в другой детский сад и рассказать ребятам, что нового мы узнали у вас. А за то, что вы нам рассказали много нового, мы вас хотим отблагодарить сладкими подарочками. </a:t>
            </a:r>
          </a:p>
          <a:p>
            <a:r>
              <a:rPr lang="ru-RU" sz="2000" dirty="0" smtClean="0"/>
              <a:t>Ну, а теперь пора прощаться, до скорых встреч! И на прощанье споем песню из м\ф </a:t>
            </a:r>
            <a:r>
              <a:rPr lang="ru-RU" sz="2000" b="1" dirty="0" smtClean="0"/>
              <a:t>"Катерок" </a:t>
            </a:r>
            <a:r>
              <a:rPr lang="ru-RU" sz="2000" dirty="0" smtClean="0"/>
              <a:t>Слова: Юрия </a:t>
            </a:r>
            <a:r>
              <a:rPr lang="ru-RU" sz="2000" dirty="0" err="1" smtClean="0"/>
              <a:t>Энтина</a:t>
            </a:r>
            <a:endParaRPr lang="ru-RU" sz="2000" dirty="0" smtClean="0"/>
          </a:p>
          <a:p>
            <a:r>
              <a:rPr lang="ru-RU" sz="2000" dirty="0" smtClean="0"/>
              <a:t>Музыка: Владимира </a:t>
            </a:r>
            <a:r>
              <a:rPr lang="ru-RU" sz="2000" dirty="0" err="1" smtClean="0"/>
              <a:t>Шаинского</a:t>
            </a:r>
            <a:r>
              <a:rPr lang="ru-RU" sz="2000" dirty="0" smtClean="0"/>
              <a:t>. </a:t>
            </a:r>
          </a:p>
          <a:p>
            <a:r>
              <a:rPr lang="ru-RU" sz="2000" b="1" dirty="0" smtClean="0"/>
              <a:t>Ведущий:</a:t>
            </a:r>
            <a:r>
              <a:rPr lang="ru-RU" sz="2000" dirty="0" smtClean="0"/>
              <a:t> И не забывайте самое главное правило: </a:t>
            </a:r>
          </a:p>
          <a:p>
            <a:r>
              <a:rPr lang="ru-RU" sz="2000" b="1" dirty="0" smtClean="0"/>
              <a:t>Чтобы не было беды – будь осторожен у воды!</a:t>
            </a:r>
          </a:p>
          <a:p>
            <a:r>
              <a:rPr lang="ru-RU" sz="2000" dirty="0" smtClean="0"/>
              <a:t>До свидания! Приходите к нам в гости ещё!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779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6/89/593/89593376__Summer__25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" y="1"/>
            <a:ext cx="913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Литература:</a:t>
            </a:r>
          </a:p>
          <a:p>
            <a:r>
              <a:rPr lang="ru-RU" sz="2400" dirty="0" smtClean="0"/>
              <a:t>1.	Мартынова Л. В., Попкова Т. Н.: Игры и развлечения на воде.</a:t>
            </a:r>
          </a:p>
          <a:p>
            <a:r>
              <a:rPr lang="ru-RU" sz="2400" dirty="0" smtClean="0"/>
              <a:t>2.	Смирнова А.О. Игры с детьми 3-4 лет. Методические рекомендации. (о) 2009, 128с., изд. Сфера.</a:t>
            </a:r>
          </a:p>
          <a:p>
            <a:r>
              <a:rPr lang="ru-RU" sz="2400" dirty="0" smtClean="0"/>
              <a:t>3.	</a:t>
            </a:r>
            <a:r>
              <a:rPr lang="ru-RU" sz="2400" dirty="0" err="1" smtClean="0"/>
              <a:t>Радзиевская</a:t>
            </a:r>
            <a:r>
              <a:rPr lang="ru-RU" sz="2400" dirty="0" smtClean="0"/>
              <a:t> Л.И.ТЫ И ВОДА Серия “Азбука безопасности”-20с.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720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6/89/593/89593376__Summer__25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" y="1"/>
            <a:ext cx="913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260647"/>
            <a:ext cx="5568576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Пояснительная записка</a:t>
            </a:r>
          </a:p>
          <a:p>
            <a:r>
              <a:rPr lang="ru-RU" sz="2000" b="1" dirty="0" smtClean="0"/>
              <a:t>Цель: </a:t>
            </a:r>
            <a:r>
              <a:rPr lang="ru-RU" sz="2000" dirty="0" smtClean="0"/>
              <a:t>Формирование </a:t>
            </a:r>
            <a:r>
              <a:rPr lang="ru-RU" sz="2000" dirty="0"/>
              <a:t>у </a:t>
            </a:r>
            <a:r>
              <a:rPr lang="ru-RU" sz="2000" dirty="0" smtClean="0"/>
              <a:t>детей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представление о правилах </a:t>
            </a:r>
            <a:r>
              <a:rPr lang="ru-RU" sz="2000" dirty="0" smtClean="0"/>
              <a:t>безопасного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поведения на воде в тёплое  время года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Задачи: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развивать внимание, мышление, память, речь.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воспитывать чувство осторожности, 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ответственного поведения за свою жизнь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и жизнь окружающих;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- закреплять знания о лете, играх детей летом; 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sz="2000" b="1" dirty="0" smtClean="0">
                <a:effectLst/>
                <a:latin typeface="Times New Roman"/>
                <a:ea typeface="Times New Roman"/>
              </a:rPr>
              <a:t>Место проведения:</a:t>
            </a:r>
          </a:p>
          <a:p>
            <a:pPr algn="just"/>
            <a:r>
              <a:rPr lang="ru-RU" sz="2000" dirty="0" smtClean="0">
                <a:latin typeface="Times New Roman"/>
                <a:ea typeface="Times New Roman"/>
              </a:rPr>
              <a:t>музыкальный </a:t>
            </a:r>
            <a:r>
              <a:rPr lang="ru-RU" sz="2000" dirty="0" smtClean="0">
                <a:latin typeface="Times New Roman"/>
                <a:ea typeface="Times New Roman"/>
              </a:rPr>
              <a:t>зал ДОУ.</a:t>
            </a:r>
          </a:p>
          <a:p>
            <a:pPr algn="just"/>
            <a:r>
              <a:rPr lang="ru-RU" sz="2000" b="1" dirty="0" smtClean="0">
                <a:effectLst/>
                <a:latin typeface="Times New Roman"/>
                <a:ea typeface="Times New Roman"/>
              </a:rPr>
              <a:t>Действующие лица: </a:t>
            </a:r>
          </a:p>
          <a:p>
            <a:pPr algn="just"/>
            <a:r>
              <a:rPr lang="ru-RU" sz="2000" dirty="0" smtClean="0">
                <a:effectLst/>
                <a:latin typeface="Times New Roman"/>
                <a:ea typeface="Times New Roman"/>
              </a:rPr>
              <a:t>взрослые: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пираты Джейк и Джези.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sz="2000" dirty="0" smtClean="0">
                <a:latin typeface="Times New Roman"/>
                <a:ea typeface="Times New Roman"/>
              </a:rPr>
              <a:t>дети 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076" name="Picture 4" descr="http://smolensk.bezformata.ru/content/image91521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" y="548680"/>
            <a:ext cx="3474475" cy="321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6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6/89/593/89593376__Summer__25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5" y="0"/>
            <a:ext cx="913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anovanb.ppds1.edumsko.ru/uploads/3000/8642/persona/folders/u_vod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8"/>
          <a:stretch/>
        </p:blipFill>
        <p:spPr bwMode="auto">
          <a:xfrm>
            <a:off x="4564343" y="908720"/>
            <a:ext cx="4557572" cy="497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4977516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Музыкальное оформление:</a:t>
            </a:r>
          </a:p>
          <a:p>
            <a:r>
              <a:rPr lang="ru-RU" sz="2000" dirty="0" smtClean="0"/>
              <a:t>Песня </a:t>
            </a:r>
            <a:r>
              <a:rPr lang="ru-RU" sz="2000" dirty="0"/>
              <a:t>Юрия </a:t>
            </a:r>
            <a:r>
              <a:rPr lang="ru-RU" sz="2000" dirty="0" err="1"/>
              <a:t>Энтина</a:t>
            </a:r>
            <a:r>
              <a:rPr lang="ru-RU" sz="2000" dirty="0"/>
              <a:t>, Владимира </a:t>
            </a:r>
            <a:r>
              <a:rPr lang="ru-RU" sz="2000" dirty="0" err="1" smtClean="0"/>
              <a:t>Шаинского</a:t>
            </a:r>
            <a:endParaRPr lang="ru-RU" sz="2000" dirty="0" smtClean="0"/>
          </a:p>
          <a:p>
            <a:r>
              <a:rPr lang="ru-RU" sz="2000" b="1" dirty="0" smtClean="0"/>
              <a:t> </a:t>
            </a:r>
            <a:r>
              <a:rPr lang="ru-RU" sz="2000" b="1" dirty="0"/>
              <a:t>«</a:t>
            </a:r>
            <a:r>
              <a:rPr lang="ru-RU" sz="2000" dirty="0"/>
              <a:t>Синяя Вода</a:t>
            </a:r>
            <a:r>
              <a:rPr lang="ru-RU" sz="2000" b="1" dirty="0" smtClean="0"/>
              <a:t>».</a:t>
            </a:r>
          </a:p>
          <a:p>
            <a:r>
              <a:rPr lang="ru-RU" sz="2000" dirty="0" smtClean="0"/>
              <a:t>Песня </a:t>
            </a:r>
            <a:r>
              <a:rPr lang="ru-RU" sz="2000" dirty="0"/>
              <a:t>Марины </a:t>
            </a:r>
            <a:r>
              <a:rPr lang="ru-RU" sz="2000" dirty="0" err="1" smtClean="0"/>
              <a:t>Ланда</a:t>
            </a:r>
            <a:r>
              <a:rPr lang="ru-RU" sz="2000" dirty="0" smtClean="0"/>
              <a:t>, </a:t>
            </a:r>
            <a:r>
              <a:rPr lang="ru-RU" sz="2000" dirty="0"/>
              <a:t>Сергея </a:t>
            </a:r>
            <a:r>
              <a:rPr lang="ru-RU" sz="2000" dirty="0" err="1"/>
              <a:t>Вальева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/>
              <a:t>Водные процедуры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Русская народная песня </a:t>
            </a:r>
          </a:p>
          <a:p>
            <a:r>
              <a:rPr lang="ru-RU" sz="2000" dirty="0" smtClean="0"/>
              <a:t>«Как пойду я на быстро речку»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Реквизиты: </a:t>
            </a:r>
            <a:r>
              <a:rPr lang="ru-RU" sz="2000" dirty="0" smtClean="0"/>
              <a:t>сухой бассейн,</a:t>
            </a:r>
          </a:p>
          <a:p>
            <a:r>
              <a:rPr lang="ru-RU" sz="2000" dirty="0" smtClean="0"/>
              <a:t>иллюстрации «Дети на пруду»,</a:t>
            </a:r>
          </a:p>
          <a:p>
            <a:r>
              <a:rPr lang="ru-RU" sz="2000" dirty="0" smtClean="0"/>
              <a:t> вырезанные рыбки, ведерки.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Подготовительная работа: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Разучивание песни Юрия </a:t>
            </a:r>
            <a:r>
              <a:rPr lang="ru-RU" sz="2000" dirty="0" err="1" smtClean="0"/>
              <a:t>Энтина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Владимира </a:t>
            </a:r>
            <a:r>
              <a:rPr lang="ru-RU" sz="2000" dirty="0" err="1" smtClean="0"/>
              <a:t>Шаинского</a:t>
            </a:r>
            <a:r>
              <a:rPr lang="ru-RU" sz="2000" dirty="0" smtClean="0"/>
              <a:t> «Синяя Вода», </a:t>
            </a:r>
          </a:p>
          <a:p>
            <a:r>
              <a:rPr lang="ru-RU" sz="2000" dirty="0" smtClean="0"/>
              <a:t>разучивание танца я рисую речку.</a:t>
            </a:r>
          </a:p>
          <a:p>
            <a:endParaRPr lang="ru-RU" sz="2400" b="1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7644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6/89/593/89593376__Summer__25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" y="1"/>
            <a:ext cx="913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www.dpol4.ru/img/picture/Jul/23/5645b96565c6dfd1e1336d9fdfbb993e/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5076056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420" y="45147"/>
            <a:ext cx="415280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/>
              <a:t>Звучит песня</a:t>
            </a:r>
            <a:r>
              <a:rPr lang="ru-RU" sz="2000" i="1" dirty="0"/>
              <a:t> </a:t>
            </a:r>
            <a:r>
              <a:rPr lang="ru-RU" sz="2000" i="1" dirty="0" smtClean="0"/>
              <a:t>«Водные процедуры» </a:t>
            </a:r>
          </a:p>
          <a:p>
            <a:r>
              <a:rPr lang="ru-RU" sz="2000" i="1" dirty="0" smtClean="0"/>
              <a:t>дети входят в зал , садятся.</a:t>
            </a:r>
          </a:p>
          <a:p>
            <a:pPr algn="ctr"/>
            <a:r>
              <a:rPr lang="ru-RU" sz="2000" b="1" dirty="0" smtClean="0"/>
              <a:t>Вводная беседа</a:t>
            </a:r>
          </a:p>
          <a:p>
            <a:r>
              <a:rPr lang="ru-RU" sz="2000" b="1" dirty="0" smtClean="0"/>
              <a:t>Ведущая:</a:t>
            </a:r>
            <a:r>
              <a:rPr lang="ru-RU" sz="2000" dirty="0" smtClean="0"/>
              <a:t> Ребята, сегодня я хочу</a:t>
            </a:r>
          </a:p>
          <a:p>
            <a:r>
              <a:rPr lang="ru-RU" sz="2000" dirty="0" smtClean="0"/>
              <a:t> с вами поговорить </a:t>
            </a:r>
          </a:p>
          <a:p>
            <a:r>
              <a:rPr lang="ru-RU" sz="2000" dirty="0" smtClean="0"/>
              <a:t>о таком замечательном </a:t>
            </a:r>
          </a:p>
          <a:p>
            <a:r>
              <a:rPr lang="ru-RU" sz="2000" dirty="0" smtClean="0"/>
              <a:t>времени года, как лето.</a:t>
            </a:r>
          </a:p>
          <a:p>
            <a:r>
              <a:rPr lang="ru-RU" sz="2000" dirty="0" smtClean="0"/>
              <a:t> Вы любите лето? </a:t>
            </a:r>
          </a:p>
          <a:p>
            <a:r>
              <a:rPr lang="ru-RU" sz="2000" dirty="0" smtClean="0"/>
              <a:t>Почему?</a:t>
            </a:r>
          </a:p>
          <a:p>
            <a:endParaRPr lang="ru-RU" sz="2000" dirty="0" smtClean="0"/>
          </a:p>
          <a:p>
            <a:r>
              <a:rPr lang="ru-RU" sz="2000" dirty="0" smtClean="0"/>
              <a:t>– Во что вы любите играть летом? </a:t>
            </a:r>
          </a:p>
          <a:p>
            <a:r>
              <a:rPr lang="ru-RU" sz="2000" dirty="0" smtClean="0"/>
              <a:t>– Жаркий солнечный летний день </a:t>
            </a:r>
          </a:p>
          <a:p>
            <a:r>
              <a:rPr lang="ru-RU" sz="2000" dirty="0" smtClean="0"/>
              <a:t>очень приятно провести у реки или </a:t>
            </a:r>
          </a:p>
          <a:p>
            <a:r>
              <a:rPr lang="ru-RU" sz="2000" dirty="0" smtClean="0"/>
              <a:t>озера.</a:t>
            </a:r>
          </a:p>
          <a:p>
            <a:r>
              <a:rPr lang="ru-RU" sz="2000" dirty="0" smtClean="0"/>
              <a:t> Поплескаться, поплавать и </a:t>
            </a:r>
          </a:p>
          <a:p>
            <a:r>
              <a:rPr lang="ru-RU" sz="2000" dirty="0" smtClean="0"/>
              <a:t>позагорать на теплом песочк</a:t>
            </a:r>
            <a:r>
              <a:rPr lang="ru-RU" dirty="0" smtClean="0"/>
              <a:t>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68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6/89/593/89593376__Summer__25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" y="1"/>
            <a:ext cx="913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20" y="1"/>
            <a:ext cx="35774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Рассматривание иллюстрации</a:t>
            </a:r>
          </a:p>
          <a:p>
            <a:endParaRPr lang="ru-RU" dirty="0"/>
          </a:p>
        </p:txBody>
      </p:sp>
      <p:pic>
        <p:nvPicPr>
          <p:cNvPr id="4" name="Рисунок 3" descr="http://gdou4.ru/public/users/993/JPG/240520168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3875906" cy="29969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http://ru.stockfresh.com/thumbs/clairev/1080983_%D0%BB%D0%B5%D1%82-%D0%B2%D0%B5%D0%BA%D1%82%D0%BE%D1%80%D0%B0-%D0%BF%D0%BB%D1%8F%D0%B6-%D0%B2%D0%BE%D0%B4%D1%8B-%D1%81%D1%87%D0%B0%D1%81%D1%82%D0%BB%D0%B8%D0%B2%D1%8B%D0%BC-%D0%B4%D0%B5%D1%82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image.shutterstock.com/z/stock-photo-children-playing-with-the-sand-at-the-beach-summer-holidays-digital-cartoon-illustration-for-kids-1027548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0"/>
          <a:stretch/>
        </p:blipFill>
        <p:spPr bwMode="auto">
          <a:xfrm>
            <a:off x="4932041" y="2996951"/>
            <a:ext cx="3875906" cy="31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34028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Ведущая: </a:t>
            </a:r>
            <a:r>
              <a:rPr lang="ru-RU" sz="2000" dirty="0" smtClean="0"/>
              <a:t>посмотрите на иллюстрацию. </a:t>
            </a:r>
          </a:p>
          <a:p>
            <a:r>
              <a:rPr lang="ru-RU" sz="2000" dirty="0" smtClean="0"/>
              <a:t>Кто на ней изображен? </a:t>
            </a:r>
          </a:p>
          <a:p>
            <a:r>
              <a:rPr lang="ru-RU" sz="2000" dirty="0" smtClean="0"/>
              <a:t>Чем занимаются дети? </a:t>
            </a:r>
          </a:p>
          <a:p>
            <a:r>
              <a:rPr lang="ru-RU" sz="2000" dirty="0" smtClean="0"/>
              <a:t>Какие у них лица? </a:t>
            </a:r>
          </a:p>
          <a:p>
            <a:r>
              <a:rPr lang="ru-RU" sz="2000" dirty="0" smtClean="0"/>
              <a:t>Какое у них настроение? </a:t>
            </a:r>
          </a:p>
          <a:p>
            <a:r>
              <a:rPr lang="ru-RU" sz="2000" dirty="0" smtClean="0"/>
              <a:t>Им весело, радостно.</a:t>
            </a:r>
          </a:p>
          <a:p>
            <a:r>
              <a:rPr lang="ru-RU" sz="2000" dirty="0" smtClean="0"/>
              <a:t>– Вы любите купаться? А</a:t>
            </a:r>
          </a:p>
          <a:p>
            <a:r>
              <a:rPr lang="ru-RU" sz="2000" dirty="0" smtClean="0"/>
              <a:t> умеете плавать?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6942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6/89/593/89593376__Summer__25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" y="1"/>
            <a:ext cx="913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46" y="1"/>
            <a:ext cx="4572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Правила поведения на воде.</a:t>
            </a:r>
          </a:p>
          <a:p>
            <a:r>
              <a:rPr lang="ru-RU" sz="2000" dirty="0" smtClean="0"/>
              <a:t>– Существуют правила безопасного поведения на воде, которые должен знать каждый.</a:t>
            </a:r>
          </a:p>
          <a:p>
            <a:r>
              <a:rPr lang="ru-RU" sz="2000" dirty="0" smtClean="0"/>
              <a:t>Давайте мы с вами попробуем сами их сформулировать.</a:t>
            </a:r>
          </a:p>
          <a:p>
            <a:r>
              <a:rPr lang="ru-RU" sz="2000" dirty="0" smtClean="0"/>
              <a:t>– Как вы думаете в любом пруду, реке, озере можно купаться (Нет)</a:t>
            </a:r>
          </a:p>
          <a:p>
            <a:r>
              <a:rPr lang="ru-RU" sz="2000" dirty="0" smtClean="0"/>
              <a:t>Перед купанием в водоеме нужно спросить у взрослых, достаточно ли там чистая вода. Если водоем загрязнен, то микробы попадут вам в рот, нос, на кожу, могут вызвать серьезное заболевание.</a:t>
            </a:r>
            <a:endParaRPr lang="ru-RU" sz="2000" dirty="0"/>
          </a:p>
        </p:txBody>
      </p:sp>
      <p:pic>
        <p:nvPicPr>
          <p:cNvPr id="4" name="Рисунок 3" descr="http://cdn01.ru/files/users/images/e7/1e/e71e3bee23e390624d2e9c359ca867e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10" y="1340768"/>
            <a:ext cx="4458786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64496" y="1725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Правило №1:</a:t>
            </a:r>
          </a:p>
          <a:p>
            <a:r>
              <a:rPr lang="ru-RU" sz="2000" dirty="0" smtClean="0"/>
              <a:t>Убедись, что в водоеме можно купаться, прежде чем зайти в него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74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6/89/593/89593376__Summer__25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" y="1"/>
            <a:ext cx="913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5klass.net/datas/okruzhajuschij-mir/Pravila-bezopasnosti-na-vode/0004-004-Kupajtes-tolko-pod-prismotrom-vzroslyk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088741"/>
            <a:ext cx="6840760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51620" y="136329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Правило №2:</a:t>
            </a:r>
          </a:p>
          <a:p>
            <a:r>
              <a:rPr lang="ru-RU" sz="2000" dirty="0" smtClean="0"/>
              <a:t>Заходить в воду и купаться можно только в сопровождении взрослых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8002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6/89/593/89593376__Summer__25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" y="1"/>
            <a:ext cx="913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u.5klass.net:10/datas/okruzhajuschij-mir/Pravila-bezopasnosti-na-vode/0005-005-Nelzja-nyrjat-v-neznakomykh-mestak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19664"/>
            <a:ext cx="7488832" cy="49176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420" y="27002"/>
            <a:ext cx="91325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Правило №3: </a:t>
            </a:r>
          </a:p>
          <a:p>
            <a:r>
              <a:rPr lang="ru-RU" sz="2000" dirty="0" smtClean="0"/>
              <a:t>Нельзя купаться в незнакомом месте. Дно реки может таить в себе много опасностей: затопленная коряга, за которую можно случайно зацепиться, осколки стекла, об которые можно порезать ноги, глубокие ямы.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5487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6/89/593/89593376__Summer__25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" y="1"/>
            <a:ext cx="913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dm-admi.ru/tinybrowser/images/kupanie-letom/_full/_image00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292663"/>
            <a:ext cx="6552728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Правило №4: </a:t>
            </a:r>
          </a:p>
          <a:p>
            <a:pPr algn="ctr"/>
            <a:r>
              <a:rPr lang="ru-RU" sz="2000" dirty="0" smtClean="0"/>
              <a:t>Нельзя толкаться, плескаться, хватать друг друга за ноги и руки, опускать головы друг друга в воду. Это очень опасно, потому что человек, оказавшийся под водой, может захлебнуться и утонуть.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58264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1118</Words>
  <Application>Microsoft Office PowerPoint</Application>
  <PresentationFormat>Экран (4:3)</PresentationFormat>
  <Paragraphs>154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старший воспитатель</cp:lastModifiedBy>
  <cp:revision>19</cp:revision>
  <dcterms:created xsi:type="dcterms:W3CDTF">2016-07-12T16:07:57Z</dcterms:created>
  <dcterms:modified xsi:type="dcterms:W3CDTF">2016-07-18T12:40:21Z</dcterms:modified>
</cp:coreProperties>
</file>