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598-8371-4BB9-92DF-112CBF494D8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310-5BF8-4EE5-A18C-B80490E6CE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598-8371-4BB9-92DF-112CBF494D8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310-5BF8-4EE5-A18C-B80490E6C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598-8371-4BB9-92DF-112CBF494D8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310-5BF8-4EE5-A18C-B80490E6C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598-8371-4BB9-92DF-112CBF494D8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310-5BF8-4EE5-A18C-B80490E6CE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598-8371-4BB9-92DF-112CBF494D8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310-5BF8-4EE5-A18C-B80490E6C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598-8371-4BB9-92DF-112CBF494D8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310-5BF8-4EE5-A18C-B80490E6CE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598-8371-4BB9-92DF-112CBF494D8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310-5BF8-4EE5-A18C-B80490E6CE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598-8371-4BB9-92DF-112CBF494D8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310-5BF8-4EE5-A18C-B80490E6C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598-8371-4BB9-92DF-112CBF494D8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310-5BF8-4EE5-A18C-B80490E6C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598-8371-4BB9-92DF-112CBF494D8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310-5BF8-4EE5-A18C-B80490E6C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598-8371-4BB9-92DF-112CBF494D8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310-5BF8-4EE5-A18C-B80490E6CE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D29598-8371-4BB9-92DF-112CBF494D8E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87D310-5BF8-4EE5-A18C-B80490E6CE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ptver.ru/upload/panorama%20S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71296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12968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«Мой любимый город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Экскурсионный 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буклет 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городу САРАНСК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4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utotravel.ru/phalbum/90393/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900"/>
            <a:ext cx="6300192" cy="577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0192" y="1774583"/>
            <a:ext cx="2843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Каскад фонтанов, тянущийся от Советской площади до центрального входа в парк им. А.С. Пушкина. На спуске находятся три круглых фонтана, а по бокам — каскадные. На спуске установлены памятник А.С. Пушкину и памятный знак основателям Саранска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50400" y="548680"/>
            <a:ext cx="32431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Фонтанный спуск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8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4822" y="5771"/>
            <a:ext cx="56108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Фонтан «Звезда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Тысячелетия»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http://stirringtrip.com/img/dost-600/fontan_zvezda_tisjachelet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5436096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7" y="1054594"/>
            <a:ext cx="37079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Современный </a:t>
            </a:r>
            <a:r>
              <a:rPr lang="ru-RU" dirty="0"/>
              <a:t>Саранск не перестает активно развиваться и расти в культурном направлении. Одним из новых достояний города стал уникальный светомузыкальный фонтан «Звезда Мордовии».</a:t>
            </a:r>
            <a:br>
              <a:rPr lang="ru-RU" dirty="0"/>
            </a:br>
            <a:r>
              <a:rPr lang="ru-RU" dirty="0"/>
              <a:t>Фонтан разместили в центре города на площади Тысячелетия, где так любят собираться местные жители. Территория фонтана являет собою игровую детскую зону, где можно организовывать различные культурно-массовые мероприятия. Сам фонтан – это высокотехнологическое сооружение, сопровождаемое музыкальным оформлением и световыми подсветками.</a:t>
            </a:r>
          </a:p>
        </p:txBody>
      </p:sp>
    </p:spTree>
    <p:extLst>
      <p:ext uri="{BB962C8B-B14F-4D97-AF65-F5344CB8AC3E}">
        <p14:creationId xmlns:p14="http://schemas.microsoft.com/office/powerpoint/2010/main" val="12836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504" y="27187"/>
            <a:ext cx="8258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Парк культуры и отдыха имени А. С. Пушкина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5" y="550407"/>
            <a:ext cx="54360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Красивейший парк имени </a:t>
            </a:r>
            <a:r>
              <a:rPr lang="ru-RU" dirty="0" err="1"/>
              <a:t>А.С.Пушкина</a:t>
            </a:r>
            <a:r>
              <a:rPr lang="ru-RU" dirty="0"/>
              <a:t> в центре города Саранска был устроен в 1899 году (к столетнему юбилею со дня рождения поэта) на территории Успенской площади. Площадь, в свою очередь, получила название от Успенской церкви, построенной в начале восемнадцатого века. В 1935 году происходит расширение площади парка и присвоение ему статуса городского парка культуры и отдыха. Современный парк находится на берегу речки </a:t>
            </a:r>
            <a:r>
              <a:rPr lang="ru-RU" dirty="0" err="1"/>
              <a:t>Саранки</a:t>
            </a:r>
            <a:r>
              <a:rPr lang="ru-RU" dirty="0"/>
              <a:t>, главными воротами выходит на площадь Дружбы народов, а со сквером Славы соединяется пешеходным мостом через пруд.</a:t>
            </a:r>
          </a:p>
        </p:txBody>
      </p:sp>
      <p:pic>
        <p:nvPicPr>
          <p:cNvPr id="10242" name="Picture 2" descr="http://www.lazarevskaya.ru/forum/imagehosting/2012/10/12/95077b5d565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" y="796450"/>
            <a:ext cx="3707118" cy="20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edu.znate.ru/tw_files2/urls_39/57/d-56052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2563"/>
            <a:ext cx="3707905" cy="225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rs2.4sqi.net/img/general/600x600/35489874_s15fGe3LFTVgsoJfWk7Qi58YotAtWlBdXWsV4FP9p3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4149080"/>
            <a:ext cx="4030231" cy="27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4.otzovik.com/2012/08/12/249522/img/248122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5066685"/>
            <a:ext cx="3697902" cy="18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3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766" y="27187"/>
            <a:ext cx="41424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Саранск -спортивный 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5" y="1268760"/>
            <a:ext cx="54360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спортивные комплексы </a:t>
            </a:r>
            <a:r>
              <a:rPr lang="ru-RU" dirty="0" smtClean="0"/>
              <a:t>Саранска, </a:t>
            </a:r>
            <a:r>
              <a:rPr lang="ru-RU" dirty="0"/>
              <a:t>где для вас бассейн, занятия йогой, футбольные,  волейбольные и баскетбольные площадки, лечебно-оздоровительная физкультура, секции по танцам, аэробике и др. Также тренажрные залы с профессиональными инструкторами, криосауна, солярий, занятия боевыми видами спорта и многое другое.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3" y="1124744"/>
            <a:ext cx="3556231" cy="232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" y="3789040"/>
            <a:ext cx="3542143" cy="265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48634"/>
            <a:ext cx="3865612" cy="26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97467"/>
              </p:ext>
            </p:extLst>
          </p:nvPr>
        </p:nvGraphicFramePr>
        <p:xfrm>
          <a:off x="1115616" y="1484784"/>
          <a:ext cx="6530479" cy="3471534"/>
        </p:xfrm>
        <a:graphic>
          <a:graphicData uri="http://schemas.openxmlformats.org/drawingml/2006/table">
            <a:tbl>
              <a:tblPr firstRow="1" firstCol="1" bandRow="1"/>
              <a:tblGrid>
                <a:gridCol w="391829"/>
                <a:gridCol w="2923592"/>
                <a:gridCol w="3215058"/>
              </a:tblGrid>
              <a:tr h="1349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дошкольное образовательное учреждение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дошкольное образовательное учреждение «Детский сад №124 комбинированного вида»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Номинация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«Экскурсионный буклет о городе»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Категория участников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83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43100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участников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Обмайкина Марина Ивановна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Татюшева Светлана Николаевна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работы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«Мой любимый город»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9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Добро пожаловать!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/>
                <a:cs typeface="Times New Roman" panose="02020603050405020304" pitchFamily="18" charset="0"/>
              </a:rPr>
              <a:t>в один из самых 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/>
                <a:cs typeface="Times New Roman" panose="02020603050405020304" pitchFamily="18" charset="0"/>
              </a:rPr>
              <a:t>замечательных и 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/>
                <a:cs typeface="Times New Roman" panose="02020603050405020304" pitchFamily="18" charset="0"/>
              </a:rPr>
              <a:t>красивых городов России – Саранск.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Саранск –   столица Республики Мордовия, крупный культурный и спортивный центр Поволжья.</a:t>
            </a:r>
          </a:p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Приглашаем на прогулку!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6" y="3029741"/>
            <a:ext cx="2399928" cy="173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40779"/>
            <a:ext cx="2313599" cy="17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39512"/>
            <a:ext cx="3456384" cy="162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5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8507" y="116632"/>
            <a:ext cx="7197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Основание крепости Саранск, памятник</a:t>
            </a:r>
          </a:p>
        </p:txBody>
      </p:sp>
      <p:pic>
        <p:nvPicPr>
          <p:cNvPr id="1026" name="Picture 2" descr="krepost_saran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4198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41058" y="764704"/>
            <a:ext cx="5702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Крепость, давшую начало знаменитому городу, именовали как Саранский Острожек. Ее расположение находилось на берегу реки Инсар в устье </a:t>
            </a:r>
            <a:r>
              <a:rPr lang="ru-RU" dirty="0" err="1"/>
              <a:t>Сарлей</a:t>
            </a:r>
            <a:r>
              <a:rPr lang="ru-RU" dirty="0"/>
              <a:t> (</a:t>
            </a:r>
            <a:r>
              <a:rPr lang="ru-RU" dirty="0" err="1"/>
              <a:t>Саранки</a:t>
            </a:r>
            <a:r>
              <a:rPr lang="ru-RU" dirty="0"/>
              <a:t>). Слово «</a:t>
            </a:r>
            <a:r>
              <a:rPr lang="ru-RU" dirty="0" err="1"/>
              <a:t>сара</a:t>
            </a:r>
            <a:r>
              <a:rPr lang="ru-RU" dirty="0"/>
              <a:t>» обозначает заболоченную местность, отсюда и пошло название сначала крепости, а потом и города, ставшего в последствии столицей республики.</a:t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 descr="Памятник основанию крепости Саран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" y="3073028"/>
            <a:ext cx="5135153" cy="36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1" y="3073028"/>
            <a:ext cx="39239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1982 году в Саранске была установлена скульптурная композиция в честь первых основателей города, в 17 столетии на этом месте располагалась дозорная башня крепости. Монумент расскажет о первоначальной истории города, когда отважные жители крепости охраняли границы Русского государства.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4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0240" y="241764"/>
            <a:ext cx="42627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Собор Федора Ушакова</a:t>
            </a:r>
          </a:p>
        </p:txBody>
      </p:sp>
      <p:pic>
        <p:nvPicPr>
          <p:cNvPr id="2050" name="Picture 2" descr="Собор Федора Уша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004048" cy="58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7032" y="980728"/>
            <a:ext cx="413995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Строительство Собора Федора Ушакова продолжалось с 2002 по 2006 год, после того, как в 2001 году был выбран покровитель священного места — Федор Ушаков. Адмирал и флотоводец Ушаков не проиграл ни одного сражения в морском бою, был основателем тактики парусного флота, а вначале 21 века был причислен к лику святых. Собор выполнен в богатом стиле ампир, высота купола, выполненного в невизантийском стиле составляет 62 метра вместе с крестом, 12 колоколов собора отлиты по старинным технологиям. Внутри храма находится иконостас из позолоченного дерева. Три алтаря посвящены Федору Ушакову, Серафиму Саровскому, мученикам мордовским.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2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4949" y="332656"/>
            <a:ext cx="607409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Музей изобразительных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искусств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имени С. Д. </a:t>
            </a:r>
            <a:r>
              <a:rPr lang="ru-RU" sz="2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Эрьзи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Музей изобразительных искусств имени Эрьз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8" y="1286763"/>
            <a:ext cx="4866150" cy="27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1412776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Мордовский музей имени С. Д. </a:t>
            </a:r>
            <a:r>
              <a:rPr lang="ru-RU" dirty="0" err="1"/>
              <a:t>Эрьзи</a:t>
            </a:r>
            <a:r>
              <a:rPr lang="ru-RU" dirty="0"/>
              <a:t> является особо ценным объектом культурного и национального достояния народов Республики Мордовия. Музей неоднократной удостаивался наград, за годы своей деятельности комплекс внес значительный вклад в развитие культуры Мордовии и страны в целом, способствовал возрождению национального искусства.</a:t>
            </a:r>
            <a:br>
              <a:rPr lang="ru-RU" dirty="0"/>
            </a:br>
            <a:endParaRPr lang="ru-RU" dirty="0"/>
          </a:p>
        </p:txBody>
      </p:sp>
      <p:pic>
        <p:nvPicPr>
          <p:cNvPr id="3076" name="Picture 4" descr="Экспонаты Музея изобразительных искусств имени С. Д. Эрьз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86003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472166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музее представлены произведения художников Степана </a:t>
            </a:r>
            <a:r>
              <a:rPr lang="ru-RU" dirty="0" err="1"/>
              <a:t>Эрьзи</a:t>
            </a:r>
            <a:r>
              <a:rPr lang="ru-RU" dirty="0"/>
              <a:t>, Федота </a:t>
            </a:r>
            <a:r>
              <a:rPr lang="ru-RU" dirty="0" err="1"/>
              <a:t>Сычкова</a:t>
            </a:r>
            <a:r>
              <a:rPr lang="ru-RU" dirty="0"/>
              <a:t>, Ивана Макарова, а также коллекции русского искусства, современного искусства Мордовии, современного отечественного, декоративного и народного искусства.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79175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Краеведческий музей имени И.Д. Воронина</a:t>
            </a:r>
          </a:p>
        </p:txBody>
      </p:sp>
      <p:pic>
        <p:nvPicPr>
          <p:cNvPr id="4098" name="Picture 2" descr="Музей Ворон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" y="836712"/>
            <a:ext cx="47048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83671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История мордовского краеведческого музея началась в далеком 1918 году, когда на заседании Саранского отдела образования было постановлено организовать уездный музей. В 2005 году музею было даровано имя Ивана Дмитриевича Воронина — основоположника научного краеведения Мордовии, писателя и общественного деятеля.</a:t>
            </a:r>
            <a:br>
              <a:rPr lang="ru-RU" dirty="0"/>
            </a:br>
            <a:endParaRPr lang="ru-RU" dirty="0"/>
          </a:p>
        </p:txBody>
      </p:sp>
      <p:pic>
        <p:nvPicPr>
          <p:cNvPr id="4100" name="Picture 4" descr="Экспонаты музея Ворон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202"/>
            <a:ext cx="4716016" cy="301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3573016"/>
            <a:ext cx="48228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краеведческом музее вы увидите хранилище уникальных исторических реликвий, в его коллекциях представлена этнография, нумизматика, книги, оружие, предметы декоративного и бытового назначения, предметы церковного обихода, часы, мебель, музыкальные инструменты, живопись и скульптура. Гордостью краеведческого музея является клад серебряных монет, изготовленных в 14-15 веках.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0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2476" y="188640"/>
            <a:ext cx="41488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Музей А.И. Полежаева</a:t>
            </a:r>
          </a:p>
        </p:txBody>
      </p:sp>
      <p:pic>
        <p:nvPicPr>
          <p:cNvPr id="5122" name="Picture 2" descr="Музей Полежа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" y="1052736"/>
            <a:ext cx="5630934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1052736"/>
            <a:ext cx="3491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Музей был открыт в 2001 году в честь 350-летия города, он получил имя своего знаменитого земляка Александра Ивановича Полежаева. А.И. Полежаев — любимый поэт горожан Саранска, в царское время его произведения были долгое время запрещены цензурой. Музей расположен в деревенском доме, но включает в себя несколько залов, композиции которых связаны с судьбой и жизнью Александра Полежаева. Вы узнаете о детских годах поэта, его молодости и зрелости, увидите раритетные вещи, принадлежавшие семье А. Полежаева.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6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2269" y="0"/>
            <a:ext cx="605967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Мемориальный музей военного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трудового подвига</a:t>
            </a:r>
          </a:p>
        </p:txBody>
      </p:sp>
      <p:pic>
        <p:nvPicPr>
          <p:cNvPr id="6146" name="Picture 2" descr="Мемориальный музей военного и трудового подв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06" y="1123143"/>
            <a:ext cx="5812642" cy="573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954107"/>
            <a:ext cx="33478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Мемориальный музей в Саранске был открыт в 1995 году к 50-летнему юбилею Дня Победы. В музее функционируют несколько экспозиционных залов: зал славы, зал полководцев, зал «Преемственность поколений», зал «Огненные фронтовые дороги». В музее находится многочисленное количество военных книг, подлинных дневников солдат и писем с фронта, награды и оружие, личные вещи солдат и командиров. Фасад здания выполнен в строгих черных и оранжевых тонах, которые образуют символ Великой Победы — георгиевскую ленту.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0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369" y="260648"/>
            <a:ext cx="66864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Музыкальный театр им. И.М. </a:t>
            </a:r>
            <a:r>
              <a:rPr lang="ru-RU" sz="2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Яушева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Музыкальный театр им. И.М. Яуш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715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5000" y="908720"/>
            <a:ext cx="3429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В столице </a:t>
            </a:r>
            <a:r>
              <a:rPr lang="ru-RU" dirty="0"/>
              <a:t>Мордовии, городе Саранск есть музыкальный театр. Артисты его труппы показывают зрителям оперы и музыкальные комедии, оперетты и балетные спектакли, концерты классической </a:t>
            </a:r>
            <a:r>
              <a:rPr lang="ru-RU" dirty="0" err="1"/>
              <a:t>музыки.История</a:t>
            </a:r>
            <a:r>
              <a:rPr lang="ru-RU" dirty="0"/>
              <a:t> становления театра началась 1 сентября 1935 года. В этот день театр приняли на постоянный бюджет Наркома просвещения Мордовии. Труппа начала свою работу с премьерного спектакля под названием «Нищий студент» по мотивам произведения К. </a:t>
            </a:r>
            <a:r>
              <a:rPr lang="ru-RU" dirty="0" err="1"/>
              <a:t>Миллёкера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8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909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 группа</dc:creator>
  <cp:lastModifiedBy>старший воспитатель</cp:lastModifiedBy>
  <cp:revision>14</cp:revision>
  <cp:lastPrinted>2016-06-09T08:24:15Z</cp:lastPrinted>
  <dcterms:created xsi:type="dcterms:W3CDTF">2016-06-06T11:50:44Z</dcterms:created>
  <dcterms:modified xsi:type="dcterms:W3CDTF">2016-06-09T08:29:00Z</dcterms:modified>
</cp:coreProperties>
</file>