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6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1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4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7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1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1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1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1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1271-838B-4E87-837B-52E9F9679D0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2134-310D-494F-A5D2-F74F11F0A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0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303"/>
            <a:ext cx="914400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Муниципальное дошкольное образовательное учреждение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«Детский сад №124» комбинированного вида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7487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kumimoji="0" lang="ru-RU" sz="3200" b="1" i="0" u="none" strike="noStrike" kern="18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</a:rPr>
              <a:t>Зимние забавы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9661" y="4433899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Выполнили: </a:t>
            </a:r>
            <a:r>
              <a:rPr lang="ru-RU" dirty="0" err="1" smtClean="0">
                <a:solidFill>
                  <a:prstClr val="black"/>
                </a:solidFill>
                <a:ea typeface="Calibri"/>
                <a:cs typeface="Times New Roman"/>
              </a:rPr>
              <a:t>Обмайкина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М.И.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</a:t>
            </a:r>
            <a:r>
              <a:rPr lang="ru-RU" dirty="0" err="1" smtClean="0">
                <a:solidFill>
                  <a:prstClr val="black"/>
                </a:solidFill>
                <a:ea typeface="Calibri"/>
                <a:cs typeface="Times New Roman"/>
              </a:rPr>
              <a:t>Татюшева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С.Н.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5345" y="6237312"/>
            <a:ext cx="150073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Саранск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2017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361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1" y="-3340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7"/>
          <a:stretch/>
        </p:blipFill>
        <p:spPr bwMode="auto">
          <a:xfrm>
            <a:off x="-16381" y="3029194"/>
            <a:ext cx="4104456" cy="382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/>
          <a:stretch/>
        </p:blipFill>
        <p:spPr bwMode="auto">
          <a:xfrm>
            <a:off x="5320277" y="-17597"/>
            <a:ext cx="3901512" cy="41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43434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rebuchet MS"/>
              </a:rPr>
              <a:t> </a:t>
            </a:r>
            <a:r>
              <a:rPr lang="ru-RU" sz="2400" b="1" dirty="0" smtClean="0">
                <a:solidFill>
                  <a:srgbClr val="333333"/>
                </a:solidFill>
                <a:latin typeface="Trebuchet MS"/>
              </a:rPr>
              <a:t>Я себе </a:t>
            </a:r>
            <a:r>
              <a:rPr lang="ru-RU" sz="2400" b="1" dirty="0">
                <a:solidFill>
                  <a:srgbClr val="333333"/>
                </a:solidFill>
                <a:latin typeface="Trebuchet MS"/>
              </a:rPr>
              <a:t>построю дом,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333333"/>
                </a:solidFill>
                <a:latin typeface="Trebuchet MS"/>
              </a:rPr>
              <a:t>Много места будет в нём!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333333"/>
                </a:solidFill>
                <a:latin typeface="Trebuchet MS"/>
              </a:rPr>
              <a:t>Будет в доме стол и печка.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333333"/>
                </a:solidFill>
                <a:latin typeface="Trebuchet MS"/>
              </a:rPr>
              <a:t>Я пущу в свой дом овечку.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239" y="1886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Arial"/>
                <a:ea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 «Дом»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организация социально-личностного развития детей 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3-4лет </a:t>
            </a: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основе сюжетно - ролевой игры.</a:t>
            </a:r>
            <a:endParaRPr lang="ru-RU" sz="28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0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1" y="3522945"/>
            <a:ext cx="4605830" cy="345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57" y="33634"/>
            <a:ext cx="4143112" cy="310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0997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Игра «цветик -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</a:rPr>
              <a:t>семицветик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».</a:t>
            </a:r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Цель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упражнять детей действовать по сигналу педагога, выполнять ходьбу, бег врассыпную, прыжки с высоты 15–20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см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400" b="1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4227" y="340211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мой цветик –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ним пришлю тебе приветик.</a:t>
            </a:r>
          </a:p>
          <a:p>
            <a:pPr fontAlgn="base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Семь листочков в нём на счастье,</a:t>
            </a:r>
          </a:p>
          <a:p>
            <a:pPr fontAlgn="base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Повторяй за мной заклятье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76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9554" y="260648"/>
            <a:ext cx="221605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Литература: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12628"/>
            <a:ext cx="8208912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6"/>
              </a:lnSpc>
              <a:buFont typeface="+mj-lt"/>
              <a:buAutoNum type="arabicPeriod"/>
            </a:pP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Бодраченко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И.В. «Игровые досуги для детей» Библиотека журнала «Воспитатель ДОУ». Творческий центр «Сфера», М.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656"/>
              </a:lnSpc>
              <a:buFont typeface="+mj-lt"/>
              <a:buAutoNum type="arabicPeriod"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656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Н.В. «Картотека подвижных игр, упражнений,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пальчиковой гимнастики». СПб. ООО «Издательство «Детство-Пресс»,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</a:p>
          <a:p>
            <a:pPr>
              <a:lnSpc>
                <a:spcPts val="1656"/>
              </a:lnSpc>
              <a:buFont typeface="+mj-lt"/>
              <a:buAutoNum type="arabicPeriod"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656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3.Узорова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О. В., Нефедова Е. А. «Игры с пальчиками»</a:t>
            </a:r>
          </a:p>
          <a:p>
            <a:pPr>
              <a:lnSpc>
                <a:spcPts val="1656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М.: Издательство АСТ»,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</a:t>
            </a:r>
            <a:endParaRPr lang="ru-RU" sz="24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1" y="0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2815" y="260648"/>
            <a:ext cx="1458862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solidFill>
                  <a:srgbClr val="C00000"/>
                </a:solidFill>
                <a:ea typeface="Calibri"/>
                <a:cs typeface="Times New Roman"/>
              </a:rPr>
              <a:t>ЦЕЛЬ</a:t>
            </a:r>
            <a:endParaRPr lang="ru-RU" sz="4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85939"/>
            <a:ext cx="8568952" cy="477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a typeface="Calibri"/>
                <a:cs typeface="Times New Roman"/>
              </a:rPr>
              <a:t>- Обеспечить детям полноценный активный отдых на зимней прогулке;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a typeface="Calibri"/>
                <a:cs typeface="Times New Roman"/>
              </a:rPr>
              <a:t>- Предоставить им возможность участвовать в разнообразных играх и развлекательной деятельности;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a typeface="Calibri"/>
                <a:cs typeface="Times New Roman"/>
              </a:rPr>
              <a:t>- Оказать помощь педагогам учреждения и родителям в организации разнообразной игровой деятельности, спортивных развлечений на прогулке в зимнее время. </a:t>
            </a:r>
          </a:p>
        </p:txBody>
      </p:sp>
    </p:spTree>
    <p:extLst>
      <p:ext uri="{BB962C8B-B14F-4D97-AF65-F5344CB8AC3E}">
        <p14:creationId xmlns:p14="http://schemas.microsoft.com/office/powerpoint/2010/main" val="206282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1" y="-3340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1085" y="260648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a typeface="Calibri"/>
                <a:cs typeface="Times New Roman"/>
              </a:rPr>
              <a:t>Задачи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52993"/>
            <a:ext cx="8820472" cy="346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ea typeface="Calibri"/>
                <a:cs typeface="Times New Roman"/>
              </a:rPr>
              <a:t>Укреплять здоровья детей.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 smtClean="0">
                <a:ea typeface="Calibri"/>
                <a:cs typeface="Times New Roman"/>
              </a:rPr>
              <a:t>Развивать </a:t>
            </a:r>
            <a:r>
              <a:rPr lang="ru-RU" sz="2400" b="1" dirty="0">
                <a:ea typeface="Calibri"/>
                <a:cs typeface="Times New Roman"/>
              </a:rPr>
              <a:t>быстроту, ловкость, силу, точность, выносливость.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ea typeface="Calibri"/>
                <a:cs typeface="Times New Roman"/>
              </a:rPr>
              <a:t>Развивать творчество в изготовлении снежных построек.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ea typeface="Calibri"/>
                <a:cs typeface="Times New Roman"/>
              </a:rPr>
              <a:t>Расширить перечень спортивных игр и забав, развлечений, используемых в воспитательно-образовательной работе.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b="1" dirty="0">
                <a:ea typeface="Calibri"/>
                <a:cs typeface="Times New Roman"/>
              </a:rPr>
              <a:t>Выявление наиболее рациональных приемов организации развлекательной и двигательной деятельности детей на прогулке зимой</a:t>
            </a:r>
          </a:p>
        </p:txBody>
      </p:sp>
    </p:spTree>
    <p:extLst>
      <p:ext uri="{BB962C8B-B14F-4D97-AF65-F5344CB8AC3E}">
        <p14:creationId xmlns:p14="http://schemas.microsoft.com/office/powerpoint/2010/main" val="46482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1" y="-3340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6"/>
          <a:stretch/>
        </p:blipFill>
        <p:spPr bwMode="auto">
          <a:xfrm>
            <a:off x="5985" y="3502762"/>
            <a:ext cx="3443694" cy="33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" r="13176" b="31297"/>
          <a:stretch/>
        </p:blipFill>
        <p:spPr bwMode="auto">
          <a:xfrm>
            <a:off x="6497225" y="-3340"/>
            <a:ext cx="2698055" cy="260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9938" y="34793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детям елочка пришла,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Снег на ветках принесла.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Нужно елочку согреть,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Платье новое надеть.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Ярко звездочки блестят,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Ярко лампочки горят,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Бусы разные висят -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Замечательный наряд!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1"/>
            <a:ext cx="6389720" cy="405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 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«ЕЛИ, ЁЛКИ, ЁЛОЧКИ»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Формирование правильной осанки, укрепление мышц туловища и конечностей, развитие внимания.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83A6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 ИГРЫ.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 не спеша вместе с детьми идёт по площадке и </a:t>
            </a:r>
            <a:r>
              <a:rPr lang="ru-RU" sz="2000" b="1" u="sng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говорит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этом лису стоят высокие ели. Встаньте ровно, как эти стройные ели, подтянитесь, выпрямитесь.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456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1" y="-3340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24" r="2875" b="38262"/>
          <a:stretch/>
        </p:blipFill>
        <p:spPr bwMode="auto">
          <a:xfrm>
            <a:off x="-48432" y="2218829"/>
            <a:ext cx="5993489" cy="462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r="32448"/>
          <a:stretch/>
        </p:blipFill>
        <p:spPr bwMode="auto">
          <a:xfrm>
            <a:off x="5944664" y="0"/>
            <a:ext cx="3239090" cy="347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«Крепость»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  Цель: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Развивать быстроту реакции.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этическое отношение к противнику в игре соревновательного типа.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5057" y="3514503"/>
            <a:ext cx="3250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Крепость вместе строить стали,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комков все натаскали.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Коля крепостью гордился,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комки залез, свалился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0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1" y="-3340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3" y="3647933"/>
            <a:ext cx="4275636" cy="320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r="15107"/>
          <a:stretch/>
        </p:blipFill>
        <p:spPr bwMode="auto">
          <a:xfrm>
            <a:off x="4842555" y="33834"/>
            <a:ext cx="4352725" cy="295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9230" y="40770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Шпоры, клюв и гребешок,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Символ года — Петушок,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Перья жаркие горят!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красив его наряд!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249" y="6321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 с петушком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игры понадобятся 2 обруча и 2 мяча. Играют две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команды.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игроков — точно попасть в обруч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мячом.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1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1" y="-3340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804"/>
            <a:ext cx="428396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98" y="-3340"/>
            <a:ext cx="4611673" cy="34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444" y="26064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с печкой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 Развитие умения у детей реализовывать игровой замысел. После этого педагог помогает каждому индивидуально приготовить «еду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6278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Без печи обед не сваришь,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Печь кормилица семьи.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Чугунок с борщом и кашей,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Хлеб, блины да калачи.</a:t>
            </a:r>
          </a:p>
        </p:txBody>
      </p:sp>
    </p:spTree>
    <p:extLst>
      <p:ext uri="{BB962C8B-B14F-4D97-AF65-F5344CB8AC3E}">
        <p14:creationId xmlns:p14="http://schemas.microsoft.com/office/powerpoint/2010/main" val="74795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1" y="-3340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2"/>
          <a:stretch/>
        </p:blipFill>
        <p:spPr bwMode="auto">
          <a:xfrm>
            <a:off x="0" y="3933056"/>
            <a:ext cx="5380642" cy="292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/>
          <a:stretch/>
        </p:blipFill>
        <p:spPr bwMode="auto">
          <a:xfrm>
            <a:off x="5041721" y="-3340"/>
            <a:ext cx="4133455" cy="24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0642" y="3356992"/>
            <a:ext cx="38146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Говорят – для детворы</a:t>
            </a:r>
            <a:b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Веселее нет игры,</a:t>
            </a:r>
            <a:b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Чем катание с высокой,</a:t>
            </a:r>
            <a:b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Ледяной, крутой горы!</a:t>
            </a:r>
            <a:b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 вот мы хотим поспорить:</a:t>
            </a:r>
            <a:b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Веселее горку строить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331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Катание с горки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0" marR="190500" indent="381000" algn="just"/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ловкости, воспитание выдержки и терпения.</a:t>
            </a:r>
            <a:endParaRPr lang="ru-RU" sz="20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7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c5479499a91185eb8ee30b751baa1bd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1" y="-40534"/>
            <a:ext cx="9211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1"/>
          <a:stretch/>
        </p:blipFill>
        <p:spPr bwMode="auto">
          <a:xfrm>
            <a:off x="-78700" y="3388466"/>
            <a:ext cx="3727647" cy="340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/>
          <a:stretch/>
        </p:blipFill>
        <p:spPr bwMode="auto">
          <a:xfrm>
            <a:off x="5220073" y="-87728"/>
            <a:ext cx="3987158" cy="404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с белым медведем</a:t>
            </a:r>
          </a:p>
          <a:p>
            <a:r>
              <a:rPr lang="ru-RU" sz="24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: обучать детей в умении ползать.</a:t>
            </a:r>
          </a:p>
          <a:p>
            <a:r>
              <a:rPr lang="ru-RU" sz="2400" b="1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endParaRPr lang="ru-RU" sz="2400" b="1" i="0" dirty="0">
              <a:solidFill>
                <a:srgbClr val="44444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403291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Шубку белую имеет,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И на севере живет,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Рыбку он ловить умеет,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474747"/>
                </a:solidFill>
                <a:latin typeface="Times New Roman" pitchFamily="18" charset="0"/>
                <a:cs typeface="Times New Roman" pitchFamily="18" charset="0"/>
              </a:rPr>
              <a:t>К ней на льдинке подплывет.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4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335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старший воспитатель</cp:lastModifiedBy>
  <cp:revision>13</cp:revision>
  <dcterms:created xsi:type="dcterms:W3CDTF">2017-01-24T08:03:12Z</dcterms:created>
  <dcterms:modified xsi:type="dcterms:W3CDTF">2017-02-10T08:35:30Z</dcterms:modified>
</cp:coreProperties>
</file>