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64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6600FF"/>
    <a:srgbClr val="FF00FF"/>
    <a:srgbClr val="008080"/>
    <a:srgbClr val="CC0000"/>
    <a:srgbClr val="FF6600"/>
    <a:srgbClr val="FFFF00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39930"/>
            <a:ext cx="60121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20523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Презентанция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</a:t>
            </a:r>
            <a: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3600" b="1" i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участок зимой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281" y="1212080"/>
            <a:ext cx="4391715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белыми дома,</a:t>
            </a:r>
          </a:p>
          <a:p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 нам пришла зима,</a:t>
            </a:r>
          </a:p>
          <a:p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летает там и тут</a:t>
            </a:r>
          </a:p>
          <a:p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Детки все гулять идут</a:t>
            </a:r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8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Подготовили: </a:t>
            </a:r>
          </a:p>
          <a:p>
            <a:r>
              <a:rPr lang="ru-RU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Ганина И.Г., воспитатель</a:t>
            </a:r>
          </a:p>
          <a:p>
            <a:r>
              <a:rPr lang="ru-RU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Самонова О.В., воспитатель</a:t>
            </a:r>
            <a:endParaRPr lang="ru-RU" sz="20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356" y="-11886"/>
            <a:ext cx="50930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Лабиринты </a:t>
            </a:r>
            <a:r>
              <a:rPr lang="ru-RU" sz="2400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хождения змейкой.</a:t>
            </a:r>
          </a:p>
          <a:p>
            <a:r>
              <a:rPr lang="ru-RU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лабиринте дружно ходим,</a:t>
            </a:r>
            <a:br>
              <a:rPr lang="ru-RU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весело проводим,</a:t>
            </a:r>
          </a:p>
          <a:p>
            <a:r>
              <a:rPr lang="ru-RU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выходим, вот заходим,</a:t>
            </a:r>
          </a:p>
          <a:p>
            <a:r>
              <a:rPr lang="ru-RU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дружно мы находим.</a:t>
            </a:r>
            <a:endParaRPr lang="ru-RU" sz="24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Client\Desktop\Новая папка (6)\IMG_20170123_1237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96" y="2806128"/>
            <a:ext cx="3038904" cy="40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lient\Desktop\Новая папка (6)\IMG_20170118_111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96" y="2806128"/>
            <a:ext cx="2844951" cy="40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lient\Desktop\Новая папка (6)\IMG_20170123_123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128"/>
            <a:ext cx="2741829" cy="40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42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Ледяная дорожка для скольжения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374928" cy="4499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374441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1268760"/>
            <a:ext cx="320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По дорожке в зимний день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Нам скользить, друзья не лень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38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Клумба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выносных игрушек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26469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Снежный вал для перешагивания.</a:t>
            </a:r>
          </a:p>
        </p:txBody>
      </p:sp>
      <p:pic>
        <p:nvPicPr>
          <p:cNvPr id="11266" name="Picture 2" descr="C:\Users\Client\Desktop\Новая папка (6)\IMG_20170124_113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66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lient\Desktop\Новая папка (6)\IMG_20170123_123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94" y="2057467"/>
            <a:ext cx="3343988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Распогодилась</a:t>
            </a:r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погодка – благодать,</a:t>
            </a:r>
          </a:p>
          <a:p>
            <a:pPr algn="ctr"/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группа собирается гулять,</a:t>
            </a:r>
          </a:p>
          <a:p>
            <a:pPr algn="ctr"/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лопатки из корзины достаем,</a:t>
            </a:r>
          </a:p>
          <a:p>
            <a:pPr algn="ctr"/>
            <a:r>
              <a:rPr lang="ru-RU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Строить </a:t>
            </a:r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снежные постройки мы идем.</a:t>
            </a:r>
          </a:p>
        </p:txBody>
      </p:sp>
      <p:pic>
        <p:nvPicPr>
          <p:cNvPr id="2050" name="Picture 2" descr="C:\Users\Client\Desktop\Новая папка (6)\IMG_20170118_112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25" y="2996952"/>
            <a:ext cx="2946143" cy="39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ient\Desktop\Новая папка (6)\IMG_20170118_112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25" y="2908088"/>
            <a:ext cx="2946143" cy="39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ient\Desktop\Новая папка (6)\IMG_20170118_112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93" y="2996952"/>
            <a:ext cx="28035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039" y="0"/>
            <a:ext cx="636065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Следы -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перепрыгивания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Горка для катания.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Кольцеброс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-колодец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метания снежков и колец.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Площадка для проведения 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 для игры в 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Берлога для </a:t>
            </a:r>
            <a:r>
              <a:rPr lang="ru-RU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подлезания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Снежный вал для развития равновесия.</a:t>
            </a:r>
          </a:p>
          <a:p>
            <a:pPr algn="ctr"/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11 Лабиринты -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хождения змейкой.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Ледяная дорожка для скольжения.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Клумба - </a:t>
            </a: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выносных игрушек.</a:t>
            </a:r>
          </a:p>
          <a:p>
            <a:pPr algn="ctr"/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Снежный вал для перешагивания.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Client\Desktop\Новая папка (6)\IMG_20170123_132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01074"/>
            <a:ext cx="5275902" cy="39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78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Следы - </a:t>
            </a:r>
            <a:r>
              <a:rPr lang="ru-RU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перепрыгивания.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6105" y="523220"/>
            <a:ext cx="3485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Максима этим днем</a:t>
            </a:r>
            <a:b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 прыгаем вдвоем</a:t>
            </a:r>
            <a:b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два, не зевай</a:t>
            </a:r>
            <a:b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Перепрыгивай давай.</a:t>
            </a:r>
            <a:endParaRPr lang="ru-RU" sz="24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lient\Desktop\Новая папка (6)\IMG_20170123_123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72" y="2604993"/>
            <a:ext cx="3252100" cy="43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ient\Desktop\Новая папка (6)\IMG_20170124_113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172" y="2665708"/>
            <a:ext cx="3144219" cy="41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lient\Desktop\Новая папка (6)\IMG_20170124_114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808" y="2604994"/>
            <a:ext cx="2886257" cy="43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343" y="0"/>
            <a:ext cx="509145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Горка.</a:t>
            </a:r>
          </a:p>
          <a:p>
            <a:r>
              <a:rPr lang="ru-RU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саду у нас гора,</a:t>
            </a:r>
          </a:p>
          <a:p>
            <a:r>
              <a:rPr lang="ru-RU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катаются с утра,</a:t>
            </a:r>
          </a:p>
          <a:p>
            <a:r>
              <a:rPr lang="ru-RU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Крикнет Даша:  «Берегись»!</a:t>
            </a:r>
            <a:br>
              <a:rPr lang="ru-RU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Покатилась с горки вниз.</a:t>
            </a:r>
            <a:endParaRPr lang="ru-RU" sz="32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lient\Desktop\Новая папка (6)\IMG_20170118_11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07" y="2970276"/>
            <a:ext cx="2915793" cy="38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lient\Desktop\Новая папка (6)\IMG_20170118_111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2894132"/>
            <a:ext cx="2773972" cy="39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lient\Desktop\Новая папка (6)\IMG_20170123_123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55" y="2894131"/>
            <a:ext cx="3450252" cy="40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316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Кольцеброс</a:t>
            </a:r>
            <a:r>
              <a:rPr lang="ru-RU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-колодец для метания снежков и колец.</a:t>
            </a:r>
          </a:p>
        </p:txBody>
      </p:sp>
      <p:pic>
        <p:nvPicPr>
          <p:cNvPr id="5123" name="Picture 3" descr="C:\Users\Client\Desktop\Новая папка (6)\IMG_20170124_114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0770"/>
            <a:ext cx="4283969" cy="55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320770"/>
            <a:ext cx="4608512" cy="55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383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Площадка </a:t>
            </a:r>
            <a:r>
              <a:rPr lang="ru-RU" sz="20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игр, Корт для игры в хоккей.</a:t>
            </a:r>
          </a:p>
        </p:txBody>
      </p:sp>
      <p:pic>
        <p:nvPicPr>
          <p:cNvPr id="6146" name="Picture 2" descr="C:\Users\Client\Desktop\Новая папка (6)\IMG_20170124_114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3228"/>
            <a:ext cx="3931203" cy="52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513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Берлога для </a:t>
            </a:r>
            <a:r>
              <a:rPr lang="ru-RU" sz="28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подлезания</a:t>
            </a:r>
            <a:r>
              <a:rPr lang="ru-RU" sz="2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Client\Desktop\Новая папка (6)\IMG_20170123_123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96" y="1522350"/>
            <a:ext cx="3723104" cy="53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lient\Desktop\Новая папка (6)\IMG_20170118_112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18034"/>
            <a:ext cx="4004974" cy="53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3" y="0"/>
            <a:ext cx="46237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Снежный </a:t>
            </a:r>
            <a:r>
              <a:rPr lang="ru-RU" sz="20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 для развития равновесия.</a:t>
            </a:r>
          </a:p>
          <a:p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 снежному по валу</a:t>
            </a:r>
            <a:b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Ходят друг за </a:t>
            </a:r>
            <a:r>
              <a:rPr lang="ru-RU" sz="20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другом   парой</a:t>
            </a:r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 с Дашей,</a:t>
            </a:r>
            <a:b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Вова с Ксюшей</a:t>
            </a:r>
            <a:b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Камиллочка</a:t>
            </a:r>
            <a:r>
              <a:rPr lang="ru-RU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Танюшей.</a:t>
            </a:r>
            <a:endParaRPr lang="ru-RU" sz="2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lient\Desktop\Новая папка (6)\IMG_20170118_112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1855" y="2415140"/>
            <a:ext cx="3332145" cy="44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lient\Desktop\Новая папка (6)\IMG_20170123_123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140"/>
            <a:ext cx="3352155" cy="44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237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Client</dc:creator>
  <cp:lastModifiedBy>старший воспитатель</cp:lastModifiedBy>
  <cp:revision>18</cp:revision>
  <cp:lastPrinted>2017-02-17T11:19:15Z</cp:lastPrinted>
  <dcterms:created xsi:type="dcterms:W3CDTF">2017-01-25T14:44:32Z</dcterms:created>
  <dcterms:modified xsi:type="dcterms:W3CDTF">2017-02-17T11:19:40Z</dcterms:modified>
</cp:coreProperties>
</file>