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715039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800" b="1" dirty="0"/>
              <a:t>Модель государственно-общественного управления дошкольным образованием и повышения квалификации по вопросам эффективного государственно-общественного управления дошкольным образованием, обеспечивающей социальное развитие детей  муниципального дошкольного образовательного учреждения «Детский сад №124 комбинированного вида»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2700" b="1" dirty="0" smtClean="0"/>
              <a:t>Пятаева Лариса Михайловна,</a:t>
            </a:r>
            <a:br>
              <a:rPr lang="ru-RU" sz="2700" b="1" dirty="0" smtClean="0"/>
            </a:br>
            <a:r>
              <a:rPr lang="ru-RU" sz="2700" b="1" dirty="0" smtClean="0"/>
              <a:t>                     </a:t>
            </a:r>
            <a:r>
              <a:rPr lang="ru-RU" sz="2700" dirty="0" smtClean="0"/>
              <a:t>                           старший воспитатель МДОУ  </a:t>
            </a:r>
            <a:br>
              <a:rPr lang="ru-RU" sz="2700" dirty="0" smtClean="0"/>
            </a:br>
            <a:r>
              <a:rPr lang="ru-RU" sz="2700" dirty="0" smtClean="0"/>
              <a:t>                                  «Детский сад № 124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комбинированного вида» 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городского округа Саранск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118723" cy="19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арший воспитатель\Рабочий стол\ЭКСПЕРИМЕНТ\2014_08_25\мод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417" y="-1204880"/>
            <a:ext cx="6203176" cy="885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7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1691680" y="2276872"/>
            <a:ext cx="1296144" cy="18722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07904" y="2303928"/>
            <a:ext cx="1296144" cy="18722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2340120"/>
            <a:ext cx="1296144" cy="18722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r="23600"/>
          <a:stretch/>
        </p:blipFill>
        <p:spPr bwMode="auto">
          <a:xfrm>
            <a:off x="1400514" y="4260233"/>
            <a:ext cx="1878476" cy="233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20" y="4260233"/>
            <a:ext cx="1876251" cy="223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980728"/>
            <a:ext cx="8208912" cy="914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УПРАВЛЯЮЩИЙ СОВЕТ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 «Детский сад №124 комбинированного»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r="7303" b="6118"/>
          <a:stretch/>
        </p:blipFill>
        <p:spPr bwMode="auto">
          <a:xfrm>
            <a:off x="6062471" y="4260233"/>
            <a:ext cx="1893905" cy="232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Ожидаемые </a:t>
            </a:r>
            <a:r>
              <a:rPr lang="ru-RU" b="1" dirty="0" smtClean="0"/>
              <a:t>результаты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сфера образования в ДОУ станет организатором и лидером в процессе консолидации общественных усилий в деле социализации, в формировании гражданской и социально-активной личности ребёнка;</a:t>
            </a:r>
          </a:p>
          <a:p>
            <a:pPr lvl="0"/>
            <a:r>
              <a:rPr lang="ru-RU" dirty="0" smtClean="0"/>
              <a:t>увеличится количество родителей (законных представителей), социальных партнеров ориентированных на общественную деятельность, благотворительность, социально ответственную инициативу;</a:t>
            </a:r>
          </a:p>
          <a:p>
            <a:pPr lvl="0"/>
            <a:r>
              <a:rPr lang="ru-RU" dirty="0" smtClean="0"/>
              <a:t>изменится качество образования: осуществится переход от опосредованно - теоретической для взрослых, информационной социализации к непосредственно практической социализации обучающихся; </a:t>
            </a:r>
          </a:p>
          <a:p>
            <a:pPr lvl="0"/>
            <a:r>
              <a:rPr lang="ru-RU" dirty="0" smtClean="0"/>
              <a:t>увеличится степень общественного внимания к дошкольному учреждению и его идейности в деле развития и воспитания, обучающихся на перспективу; </a:t>
            </a:r>
          </a:p>
          <a:p>
            <a:pPr lvl="0"/>
            <a:r>
              <a:rPr lang="ru-RU" dirty="0" smtClean="0"/>
              <a:t>реализуется  перспективная программа развития дошкольного учреждения и его проекты в </a:t>
            </a:r>
            <a:r>
              <a:rPr lang="ru-RU" smtClean="0"/>
              <a:t>рамках экспериментальной </a:t>
            </a:r>
            <a:r>
              <a:rPr lang="ru-RU" dirty="0" smtClean="0"/>
              <a:t>площадки на ближайшие годы.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</TotalTime>
  <Words>116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Модель государственно-общественного управления дошкольным образованием и повышения квалификации по вопросам эффективного государственно-общественного управления дошкольным образованием, обеспечивающей социальное развитие детей  муниципального дошкольного образовательного учреждения «Детский сад №124 комбинированного вида»                                  Пятаева Лариса Михайловна,                                                 старший воспитатель МДОУ                                     «Детский сад № 124                                                 комбинированного вида»                                                    городского округа Саранск </vt:lpstr>
      <vt:lpstr>Презентация PowerPoint</vt:lpstr>
      <vt:lpstr>Презентация PowerPoint</vt:lpstr>
      <vt:lpstr>Ожидаемые 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Формы взаимодействия органов государственно-общественного управления с социальными партнерами из необразовательных сфер.                                  Пятаева Лариса Михайловна,                                                 старший воспитатель МДОУ                                     «Детский сад № 124                                                 комбинированного вида»                                                    городского округа Саранск </dc:title>
  <dc:creator>Юрий</dc:creator>
  <cp:lastModifiedBy>старший воспитатель</cp:lastModifiedBy>
  <cp:revision>11</cp:revision>
  <dcterms:created xsi:type="dcterms:W3CDTF">2014-08-21T16:22:00Z</dcterms:created>
  <dcterms:modified xsi:type="dcterms:W3CDTF">2014-10-15T15:08:35Z</dcterms:modified>
</cp:coreProperties>
</file>