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тарший воспитатель\Рабочий стол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2880320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Модель методической службы в ДОО в условиях введения ФГОС ДО.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04856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Подготовила: Пятаева Лариса Михайловна, 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старший воспитатель МДОУ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«Детский сад №124 комбинированного вида»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647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тарший воспитатель\Рабочий стол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525658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Школа молодого воспитателя    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добровольное профессиональное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объединение педагогов, созданное для    оказания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помощи начинающим и вновь прибывшим педагогам в повышении их профессиональной компетентности.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862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тарший воспитатель\Рабочий стол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525658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«Целостная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основанная на достижениях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науки,и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передового педагогического опыта система взаимосвязанных мер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действий и меропиятий,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направленных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всестороннее повышение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профессионального мастерства каждого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учителя и воспитателя, на обобщение и развитие творческого потенциала педагогического коллектива»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К.Ю.Белая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181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тарший воспитатель\Рабочий стол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525658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повышение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профессиональной компетенции педагогических работников для реализации ФГОС ДО через создание системы непрерывного профессионального развития каждого педагогического работника.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432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тарший воспитатель\Рабочий стол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41" y="-35075"/>
            <a:ext cx="9144000" cy="683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5256584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75756" y="1916832"/>
            <a:ext cx="4392488" cy="37444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389" y="2132855"/>
            <a:ext cx="3223245" cy="303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Выгнутая вправо стрелка 7"/>
          <p:cNvSpPr/>
          <p:nvPr/>
        </p:nvSpPr>
        <p:spPr>
          <a:xfrm>
            <a:off x="6642670" y="989906"/>
            <a:ext cx="1800200" cy="3159174"/>
          </a:xfrm>
          <a:prstGeom prst="curved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863588" y="883568"/>
            <a:ext cx="1800200" cy="3168352"/>
          </a:xfrm>
          <a:prstGeom prst="curv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63688" y="532706"/>
            <a:ext cx="5832648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Методическая работа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241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тарший воспитатель\Рабочий стол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5256584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старший воспитатель\Рабочий стол\КПК 42\2016_10_13\кат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91783" y="-847566"/>
            <a:ext cx="5919555" cy="82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900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тарший воспитатель\Рабочий стол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525658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Педагогический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совет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– постоянно действующий коллегиальный орган самоуправления педагогических работников. С его помощью осуществляется управление развитием ДОУ.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Педсовет как высший орган руководства всем воспитательно-образовательным процессом решает конкретные задачи дошкольного учреждения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Инновационныйсовет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структурное  подразделение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инновационной  деятельности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ДОО, объединяющее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добровольной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основе творческих педагогов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    стремящихся осуществлять преобразования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,внедрение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инновационных методов,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руководство инновационной деятельностью ДОО.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57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тарший воспитатель\Рабочий стол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525658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Временные творческие группы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добровольное профессиональное 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объединение педагогов, заинтересованных во взаимном творчестве, изучении, разработке, обобщении материалов по заявленной тематике с целью поиска оптимальных путей развития изучаемой темы для непосредственной работы с детьми. Руководит группой воспитатель высшей категории. Созданы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решения долгосрочных задач и конкретной кратковременной творческой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(например, подготовка к педагогическому совету,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семинару, конкурсу…)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848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тарший воспитатель\Рабочий стол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525658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Совет по профилактике безнадзорности детей дошкольного возраста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это коллегиальный орган, целью которого является планирование, организация и осуществление контроля за проведением профилактики, коррекции и реабилитации социально опасного положения и социального сиротства.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896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тарший воспитатель\Рабочий стол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525658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Медико -педагогический   консилиум   (МПк)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-  форма   взаимодействия  специалистов     Организации,      объединяющаяся       для       медико- педагогического сопровождения воспитанников с отклонениями в развитии; курирует коррекционно-развивающую деятельность педагогов групп компенсирующей направленности.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Медико-педагогическое совещание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решает вопросы организации работы в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группах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детей раннего возраста.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296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191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Модель методической службы в ДОО в условиях введения ФГОС ДО. </vt:lpstr>
      <vt:lpstr>«Целостная, основанная на достижениях науки,и передового педагогического опыта система взаимосвязанных мер, действий и меропиятий, направленных на всестороннее повышение профессионального мастерства каждого учителя и воспитателя, на обобщение и развитие творческого потенциала педагогического коллектива»   К.Ю.Белая    </vt:lpstr>
      <vt:lpstr>Цель: повышение профессиональной компетенции педагогических работников для реализации ФГОС ДО через создание системы непрерывного профессионального развития каждого педагогического работника.  </vt:lpstr>
      <vt:lpstr> </vt:lpstr>
      <vt:lpstr>  </vt:lpstr>
      <vt:lpstr>Педагогический совет – постоянно действующий коллегиальный орган самоуправления педагогических работников. С его помощью осуществляется управление развитием ДОУ. Педсовет как высший орган руководства всем воспитательно-образовательным процессом решает конкретные задачи дошкольного учреждения.  Инновационныйсовет- структурное  подразделение   инновационной  деятельности  ДОО, объединяющее на добровольной основе творческих педагогов,     стремящихся осуществлять преобразования ,внедрение инновационных методов,          руководство инновационной деятельностью ДОО.    </vt:lpstr>
      <vt:lpstr>Временные творческие группы– добровольное профессиональное   объединение педагогов, заинтересованных во взаимном творчестве, изучении, разработке, обобщении материалов по заявленной тематике с целью поиска оптимальных путей развития изучаемой темы для непосредственной работы с детьми. Руководит группой воспитатель высшей категории. Созданы   для решения долгосрочных задач и конкретной кратковременной творческой  проблемы (например, подготовка к педагогическому совету, семинару, конкурсу…)      </vt:lpstr>
      <vt:lpstr>Совет по профилактике безнадзорности детей дошкольного возраста – это коллегиальный орган, целью которого является планирование, организация и осуществление контроля за проведением профилактики, коррекции и реабилитации социально опасного положения и социального сиротства.      </vt:lpstr>
      <vt:lpstr>Медико -педагогический   консилиум   (МПк)            -  форма   взаимодействия  специалистов     Организации,      объединяющаяся       для       медико- педагогического сопровождения воспитанников с отклонениями в развитии; курирует коррекционно-развивающую деятельность педагогов групп компенсирующей направленности.    Медико-педагогическое совещание - решает вопросы организации работы в  группах детей раннего возраста.       </vt:lpstr>
      <vt:lpstr>Школа молодого воспитателя            - добровольное профессиональное  объединение педагогов, созданное для    оказания помощи начинающим и вновь прибывшим педагогам в повышении их профессиональной компетентности.     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методической службы в ДОО в условиях введения ФГОС ДО. </dc:title>
  <cp:lastModifiedBy>старший воспитатель</cp:lastModifiedBy>
  <cp:revision>7</cp:revision>
  <dcterms:modified xsi:type="dcterms:W3CDTF">2016-10-13T11:27:09Z</dcterms:modified>
</cp:coreProperties>
</file>